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2" r:id="rId3"/>
    <p:sldId id="293" r:id="rId4"/>
    <p:sldId id="294" r:id="rId5"/>
    <p:sldId id="295" r:id="rId6"/>
    <p:sldId id="288" r:id="rId7"/>
    <p:sldId id="290" r:id="rId8"/>
    <p:sldId id="291"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 id="316" r:id="rId30"/>
    <p:sldId id="317" r:id="rId31"/>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23" d="100"/>
          <a:sy n="123" d="100"/>
        </p:scale>
        <p:origin x="-11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4" name="Freeform 6"/>
          <p:cNvSpPr>
            <a:spLocks/>
          </p:cNvSpPr>
          <p:nvPr/>
        </p:nvSpPr>
        <p:spPr bwMode="auto">
          <a:xfrm>
            <a:off x="0" y="4324350"/>
            <a:ext cx="1744663" cy="777875"/>
          </a:xfrm>
          <a:custGeom>
            <a:avLst/>
            <a:gdLst>
              <a:gd name="T0" fmla="*/ 0 w 372"/>
              <a:gd name="T1" fmla="*/ 0 h 166"/>
              <a:gd name="T2" fmla="*/ 372 w 372"/>
              <a:gd name="T3" fmla="*/ 166 h 166"/>
            </a:gdLst>
            <a:ahLst/>
            <a:cxnLst>
              <a:cxn ang="0">
                <a:pos x="287" y="166"/>
              </a:cxn>
              <a:cxn ang="0">
                <a:pos x="293" y="164"/>
              </a:cxn>
              <a:cxn ang="0">
                <a:pos x="294" y="163"/>
              </a:cxn>
              <a:cxn ang="0">
                <a:pos x="370" y="87"/>
              </a:cxn>
              <a:cxn ang="0">
                <a:pos x="370" y="78"/>
              </a:cxn>
              <a:cxn ang="0">
                <a:pos x="294" y="3"/>
              </a:cxn>
              <a:cxn ang="0">
                <a:pos x="293" y="2"/>
              </a:cxn>
              <a:cxn ang="0">
                <a:pos x="287" y="0"/>
              </a:cxn>
              <a:cxn ang="0">
                <a:pos x="0" y="0"/>
              </a:cxn>
              <a:cxn ang="0">
                <a:pos x="0" y="166"/>
              </a:cxn>
              <a:cxn ang="0">
                <a:pos x="287" y="166"/>
              </a:cxn>
            </a:cxnLst>
            <a:rect l="T0" t="T1" r="T2" b="T3"/>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w="9525">
            <a:noFill/>
            <a:round/>
            <a:headEnd/>
            <a:tailEnd/>
          </a:ln>
        </p:spPr>
        <p:txBody>
          <a:bodyPr/>
          <a:lstStyle/>
          <a:p>
            <a:endParaRPr lang="cs-CZ"/>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k-SK" smtClean="0"/>
              <a:t>Upravte štýly predlohy textu</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Kliknutím upravte štýl predlohy podnadpisov</a:t>
            </a:r>
            <a:endParaRPr lang="en-US" dirty="0"/>
          </a:p>
        </p:txBody>
      </p:sp>
      <p:sp>
        <p:nvSpPr>
          <p:cNvPr id="5" name="Date Placeholder 3"/>
          <p:cNvSpPr>
            <a:spLocks noGrp="1"/>
          </p:cNvSpPr>
          <p:nvPr>
            <p:ph type="dt" sz="half" idx="10"/>
          </p:nvPr>
        </p:nvSpPr>
        <p:spPr/>
        <p:txBody>
          <a:bodyPr/>
          <a:lstStyle>
            <a:lvl1pPr>
              <a:defRPr/>
            </a:lvl1pPr>
          </a:lstStyle>
          <a:p>
            <a:pPr>
              <a:defRPr/>
            </a:pPr>
            <a:fld id="{E4329D04-D6D0-4AA7-8ECF-B7C9DCF38C96}" type="datetimeFigureOut">
              <a:rPr lang="en-US"/>
              <a:pPr>
                <a:defRPr/>
              </a:pPr>
              <a:t>11/14/2020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pPr>
              <a:defRPr/>
            </a:pPr>
            <a:fld id="{D7E7EE32-A9D2-491C-853A-0CF11D2DC6D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cs-CZ"/>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5" name="Date Placeholder 3"/>
          <p:cNvSpPr>
            <a:spLocks noGrp="1"/>
          </p:cNvSpPr>
          <p:nvPr>
            <p:ph type="dt" sz="half" idx="10"/>
          </p:nvPr>
        </p:nvSpPr>
        <p:spPr/>
        <p:txBody>
          <a:bodyPr/>
          <a:lstStyle>
            <a:lvl1pPr>
              <a:defRPr/>
            </a:lvl1pPr>
          </a:lstStyle>
          <a:p>
            <a:pPr>
              <a:defRPr/>
            </a:pPr>
            <a:fld id="{278EECF0-B974-4FAF-B6B1-571CD969F548}" type="datetimeFigureOut">
              <a:rPr lang="en-US"/>
              <a:pPr>
                <a:defRPr/>
              </a:pPr>
              <a:t>11/14/2020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192897F8-572E-42A4-9F50-C849287B623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5"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cs-CZ"/>
          </a:p>
        </p:txBody>
      </p:sp>
      <p:sp>
        <p:nvSpPr>
          <p:cNvPr id="6" name="TextBox 13"/>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rPr>
              <a:t>“</a:t>
            </a:r>
          </a:p>
        </p:txBody>
      </p:sp>
      <p:sp>
        <p:nvSpPr>
          <p:cNvPr id="7" name="TextBox 14"/>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smtClean="0"/>
              <a:t>Upravte štýly predlohy textu</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8" name="Date Placeholder 3"/>
          <p:cNvSpPr>
            <a:spLocks noGrp="1"/>
          </p:cNvSpPr>
          <p:nvPr>
            <p:ph type="dt" sz="half" idx="14"/>
          </p:nvPr>
        </p:nvSpPr>
        <p:spPr/>
        <p:txBody>
          <a:bodyPr/>
          <a:lstStyle>
            <a:lvl1pPr>
              <a:defRPr/>
            </a:lvl1pPr>
          </a:lstStyle>
          <a:p>
            <a:pPr>
              <a:defRPr/>
            </a:pPr>
            <a:fld id="{9F66A0C0-EEF3-46F3-9C95-D21D55162C63}" type="datetimeFigureOut">
              <a:rPr lang="en-US"/>
              <a:pPr>
                <a:defRPr/>
              </a:pPr>
              <a:t>11/14/2020</a:t>
            </a:fld>
            <a:endParaRPr lang="en-US"/>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pPr>
              <a:defRPr/>
            </a:pPr>
            <a:fld id="{88B820C2-B11F-491C-9360-23C8FC42C29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cs-CZ"/>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k-SK" smtClean="0"/>
              <a:t>Upravte štýly predlohy textu</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sk-SK" smtClean="0"/>
              <a:t>Upraviť štýly predlohy textu</a:t>
            </a:r>
          </a:p>
        </p:txBody>
      </p:sp>
      <p:sp>
        <p:nvSpPr>
          <p:cNvPr id="6" name="Date Placeholder 4"/>
          <p:cNvSpPr>
            <a:spLocks noGrp="1"/>
          </p:cNvSpPr>
          <p:nvPr>
            <p:ph type="dt" sz="half" idx="10"/>
          </p:nvPr>
        </p:nvSpPr>
        <p:spPr/>
        <p:txBody>
          <a:bodyPr/>
          <a:lstStyle>
            <a:lvl1pPr>
              <a:defRPr/>
            </a:lvl1pPr>
          </a:lstStyle>
          <a:p>
            <a:pPr>
              <a:defRPr/>
            </a:pPr>
            <a:fld id="{B33F08FB-61F1-4B74-B6D0-29CD32931CC4}" type="datetimeFigureOut">
              <a:rPr lang="en-US"/>
              <a:pPr>
                <a:defRPr/>
              </a:pPr>
              <a:t>11/14/2020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43E5DF71-843E-417F-84A3-0325D0759A4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cs-CZ"/>
          </a:p>
        </p:txBody>
      </p:sp>
      <p:sp>
        <p:nvSpPr>
          <p:cNvPr id="6" name="TextBox 16"/>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rPr>
              <a:t>“</a:t>
            </a:r>
          </a:p>
        </p:txBody>
      </p:sp>
      <p:sp>
        <p:nvSpPr>
          <p:cNvPr id="7" name="TextBox 17"/>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smtClean="0"/>
              <a:t>Upravte štýly predlohy textu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sk-SK" smtClean="0"/>
              <a:t>Upraviť štýly predlohy textu</a:t>
            </a:r>
          </a:p>
        </p:txBody>
      </p:sp>
      <p:sp>
        <p:nvSpPr>
          <p:cNvPr id="8" name="Date Placeholder 4"/>
          <p:cNvSpPr>
            <a:spLocks noGrp="1"/>
          </p:cNvSpPr>
          <p:nvPr>
            <p:ph type="dt" sz="half" idx="14"/>
          </p:nvPr>
        </p:nvSpPr>
        <p:spPr/>
        <p:txBody>
          <a:bodyPr/>
          <a:lstStyle>
            <a:lvl1pPr>
              <a:defRPr/>
            </a:lvl1pPr>
          </a:lstStyle>
          <a:p>
            <a:pPr>
              <a:defRPr/>
            </a:pPr>
            <a:fld id="{5077E61A-4D69-49AD-8F5C-5FEB363F59DC}" type="datetimeFigureOut">
              <a:rPr lang="en-US"/>
              <a:pPr>
                <a:defRPr/>
              </a:pPr>
              <a:t>11/14/2020</a:t>
            </a:fld>
            <a:endParaRPr lang="en-US"/>
          </a:p>
        </p:txBody>
      </p:sp>
      <p:sp>
        <p:nvSpPr>
          <p:cNvPr id="9" name="Footer Placeholder 5"/>
          <p:cNvSpPr>
            <a:spLocks noGrp="1"/>
          </p:cNvSpPr>
          <p:nvPr>
            <p:ph type="ftr" sz="quarter" idx="15"/>
          </p:nvPr>
        </p:nvSpPr>
        <p:spPr/>
        <p:txBody>
          <a:bodyPr/>
          <a:lstStyle>
            <a:lvl1pPr>
              <a:defRPr/>
            </a:lvl1pPr>
          </a:lstStyle>
          <a:p>
            <a:pPr>
              <a:defRPr/>
            </a:pPr>
            <a:endParaRPr lang="en-US"/>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pPr>
              <a:defRPr/>
            </a:pPr>
            <a:fld id="{20CE333B-FA65-436F-81FC-4016EBFCDC0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cs-CZ"/>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k-SK" smtClean="0"/>
              <a:t>Upravte štýly predlohy textu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sk-SK" smtClean="0"/>
              <a:t>Upraviť štýly predlohy textu</a:t>
            </a:r>
          </a:p>
        </p:txBody>
      </p:sp>
      <p:sp>
        <p:nvSpPr>
          <p:cNvPr id="6" name="Date Placeholder 4"/>
          <p:cNvSpPr>
            <a:spLocks noGrp="1"/>
          </p:cNvSpPr>
          <p:nvPr>
            <p:ph type="dt" sz="half" idx="14"/>
          </p:nvPr>
        </p:nvSpPr>
        <p:spPr/>
        <p:txBody>
          <a:bodyPr/>
          <a:lstStyle>
            <a:lvl1pPr>
              <a:defRPr/>
            </a:lvl1pPr>
          </a:lstStyle>
          <a:p>
            <a:pPr>
              <a:defRPr/>
            </a:pPr>
            <a:fld id="{A6293D30-41F0-42DF-B08A-2F7A625FE0D0}" type="datetimeFigureOut">
              <a:rPr lang="en-US"/>
              <a:pPr>
                <a:defRPr/>
              </a:pPr>
              <a:t>11/14/2020</a:t>
            </a:fld>
            <a:endParaRPr lang="en-US"/>
          </a:p>
        </p:txBody>
      </p:sp>
      <p:sp>
        <p:nvSpPr>
          <p:cNvPr id="7" name="Footer Placeholder 5"/>
          <p:cNvSpPr>
            <a:spLocks noGrp="1"/>
          </p:cNvSpPr>
          <p:nvPr>
            <p:ph type="ftr" sz="quarter" idx="15"/>
          </p:nvPr>
        </p:nvSpPr>
        <p:spPr/>
        <p:txBody>
          <a:bodyPr/>
          <a:lstStyle>
            <a:lvl1pPr>
              <a:defRPr/>
            </a:lvl1pPr>
          </a:lstStyle>
          <a:p>
            <a:pPr>
              <a:defRPr/>
            </a:pPr>
            <a:endParaRPr lang="en-US"/>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pPr>
              <a:defRPr/>
            </a:pPr>
            <a:fld id="{F50FBCED-738B-46EB-8A64-82AA56F9AA5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cs-CZ"/>
          </a:p>
        </p:txBody>
      </p:sp>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3"/>
          <p:cNvSpPr>
            <a:spLocks noGrp="1"/>
          </p:cNvSpPr>
          <p:nvPr>
            <p:ph type="dt" sz="half" idx="10"/>
          </p:nvPr>
        </p:nvSpPr>
        <p:spPr/>
        <p:txBody>
          <a:bodyPr/>
          <a:lstStyle>
            <a:lvl1pPr>
              <a:defRPr/>
            </a:lvl1pPr>
          </a:lstStyle>
          <a:p>
            <a:pPr>
              <a:defRPr/>
            </a:pPr>
            <a:fld id="{46D87EEE-1EE3-4C3A-B859-E8D06F6BF48F}" type="datetimeFigureOut">
              <a:rPr lang="en-US"/>
              <a:pPr>
                <a:defRPr/>
              </a:pPr>
              <a:t>11/14/2020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5263ACC-A235-4FE3-AF18-533B63F32DC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cs-CZ"/>
          </a:p>
        </p:txBody>
      </p:sp>
      <p:sp>
        <p:nvSpPr>
          <p:cNvPr id="2" name="Vertical Title 1"/>
          <p:cNvSpPr>
            <a:spLocks noGrp="1"/>
          </p:cNvSpPr>
          <p:nvPr>
            <p:ph type="title" orient="vert"/>
          </p:nvPr>
        </p:nvSpPr>
        <p:spPr>
          <a:xfrm>
            <a:off x="9294812" y="627405"/>
            <a:ext cx="2207601" cy="5283817"/>
          </a:xfrm>
        </p:spPr>
        <p:txBody>
          <a:bodyPr vert="eaVert" anchor="ctr"/>
          <a:lstStyle/>
          <a:p>
            <a:r>
              <a:rPr lang="sk-SK" smtClean="0"/>
              <a:t>Upravte štýly predlohy textu</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3"/>
          <p:cNvSpPr>
            <a:spLocks noGrp="1"/>
          </p:cNvSpPr>
          <p:nvPr>
            <p:ph type="dt" sz="half" idx="10"/>
          </p:nvPr>
        </p:nvSpPr>
        <p:spPr/>
        <p:txBody>
          <a:bodyPr/>
          <a:lstStyle>
            <a:lvl1pPr>
              <a:defRPr/>
            </a:lvl1pPr>
          </a:lstStyle>
          <a:p>
            <a:pPr>
              <a:defRPr/>
            </a:pPr>
            <a:fld id="{91DBB58F-925B-4D29-AD0E-5D5E2A387D35}" type="datetimeFigureOut">
              <a:rPr lang="en-US"/>
              <a:pPr>
                <a:defRPr/>
              </a:pPr>
              <a:t>11/14/2020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6951CFC-A347-4CCF-A6FA-5F51A958CBF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cs-CZ"/>
          </a:p>
        </p:txBody>
      </p:sp>
      <p:sp>
        <p:nvSpPr>
          <p:cNvPr id="2" name="Title 1"/>
          <p:cNvSpPr>
            <a:spLocks noGrp="1"/>
          </p:cNvSpPr>
          <p:nvPr>
            <p:ph type="title"/>
          </p:nvPr>
        </p:nvSpPr>
        <p:spPr>
          <a:xfrm>
            <a:off x="2592925" y="624110"/>
            <a:ext cx="8911687" cy="1280890"/>
          </a:xfrm>
        </p:spPr>
        <p:txBody>
          <a:bodyPr/>
          <a:lstStyle/>
          <a:p>
            <a:r>
              <a:rPr lang="sk-SK" smtClean="0"/>
              <a:t>Upravte štýly predlohy textu</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3"/>
          <p:cNvSpPr>
            <a:spLocks noGrp="1"/>
          </p:cNvSpPr>
          <p:nvPr>
            <p:ph type="dt" sz="half" idx="10"/>
          </p:nvPr>
        </p:nvSpPr>
        <p:spPr/>
        <p:txBody>
          <a:bodyPr/>
          <a:lstStyle>
            <a:lvl1pPr>
              <a:defRPr/>
            </a:lvl1pPr>
          </a:lstStyle>
          <a:p>
            <a:pPr>
              <a:defRPr/>
            </a:pPr>
            <a:fld id="{D0B3CAA0-8897-4707-B4AB-0D18365C5F29}" type="datetimeFigureOut">
              <a:rPr lang="en-US"/>
              <a:pPr>
                <a:defRPr/>
              </a:pPr>
              <a:t>11/14/2020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80D148-A087-43C0-AD16-BB95FC1921C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cs-CZ"/>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5" name="Date Placeholder 3"/>
          <p:cNvSpPr>
            <a:spLocks noGrp="1"/>
          </p:cNvSpPr>
          <p:nvPr>
            <p:ph type="dt" sz="half" idx="10"/>
          </p:nvPr>
        </p:nvSpPr>
        <p:spPr/>
        <p:txBody>
          <a:bodyPr/>
          <a:lstStyle>
            <a:lvl1pPr>
              <a:defRPr/>
            </a:lvl1pPr>
          </a:lstStyle>
          <a:p>
            <a:pPr>
              <a:defRPr/>
            </a:pPr>
            <a:fld id="{5FD9BFAE-947B-4435-8E16-5CEBC7A99201}" type="datetimeFigureOut">
              <a:rPr lang="en-US"/>
              <a:pPr>
                <a:defRPr/>
              </a:pPr>
              <a:t>11/14/2020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81D74797-4B00-4E7E-8C49-7CEC25E0F0C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cs-CZ"/>
          </a:p>
        </p:txBody>
      </p:sp>
      <p:sp>
        <p:nvSpPr>
          <p:cNvPr id="8" name="Title 7"/>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6" name="Date Placeholder 4"/>
          <p:cNvSpPr>
            <a:spLocks noGrp="1"/>
          </p:cNvSpPr>
          <p:nvPr>
            <p:ph type="dt" sz="half" idx="10"/>
          </p:nvPr>
        </p:nvSpPr>
        <p:spPr/>
        <p:txBody>
          <a:bodyPr/>
          <a:lstStyle>
            <a:lvl1pPr>
              <a:defRPr/>
            </a:lvl1pPr>
          </a:lstStyle>
          <a:p>
            <a:pPr>
              <a:defRPr/>
            </a:pPr>
            <a:fld id="{CA1F8F88-6607-4E23-8E26-8CC80B4BA09D}" type="datetimeFigureOut">
              <a:rPr lang="en-US"/>
              <a:pPr>
                <a:defRPr/>
              </a:pPr>
              <a:t>11/14/2020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E02545D-81B6-4D5B-BC0D-035E2C8756F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7"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cs-CZ"/>
          </a:p>
        </p:txBody>
      </p:sp>
      <p:sp>
        <p:nvSpPr>
          <p:cNvPr id="10" name="Title 9"/>
          <p:cNvSpPr>
            <a:spLocks noGrp="1"/>
          </p:cNvSpPr>
          <p:nvPr>
            <p:ph type="title"/>
          </p:nvPr>
        </p:nvSpPr>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8" name="Date Placeholder 6"/>
          <p:cNvSpPr>
            <a:spLocks noGrp="1"/>
          </p:cNvSpPr>
          <p:nvPr>
            <p:ph type="dt" sz="half" idx="10"/>
          </p:nvPr>
        </p:nvSpPr>
        <p:spPr/>
        <p:txBody>
          <a:bodyPr/>
          <a:lstStyle>
            <a:lvl1pPr>
              <a:defRPr/>
            </a:lvl1pPr>
          </a:lstStyle>
          <a:p>
            <a:pPr>
              <a:defRPr/>
            </a:pPr>
            <a:fld id="{386718EF-1166-4B52-87E7-C42804176947}" type="datetimeFigureOut">
              <a:rPr lang="en-US"/>
              <a:pPr>
                <a:defRPr/>
              </a:pPr>
              <a:t>11/14/2020</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BF30FE97-A136-4977-BCF0-E40473C8999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3"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cs-CZ"/>
          </a:p>
        </p:txBody>
      </p:sp>
      <p:sp>
        <p:nvSpPr>
          <p:cNvPr id="2" name="Title 1"/>
          <p:cNvSpPr>
            <a:spLocks noGrp="1"/>
          </p:cNvSpPr>
          <p:nvPr>
            <p:ph type="title"/>
          </p:nvPr>
        </p:nvSpPr>
        <p:spPr/>
        <p:txBody>
          <a:bodyPr/>
          <a:lstStyle/>
          <a:p>
            <a:r>
              <a:rPr lang="sk-SK" smtClean="0"/>
              <a:t>Upravte štýly predlohy textu</a:t>
            </a:r>
            <a:endParaRPr lang="en-US" dirty="0"/>
          </a:p>
        </p:txBody>
      </p:sp>
      <p:sp>
        <p:nvSpPr>
          <p:cNvPr id="4" name="Date Placeholder 2"/>
          <p:cNvSpPr>
            <a:spLocks noGrp="1"/>
          </p:cNvSpPr>
          <p:nvPr>
            <p:ph type="dt" sz="half" idx="10"/>
          </p:nvPr>
        </p:nvSpPr>
        <p:spPr/>
        <p:txBody>
          <a:bodyPr/>
          <a:lstStyle>
            <a:lvl1pPr>
              <a:defRPr/>
            </a:lvl1pPr>
          </a:lstStyle>
          <a:p>
            <a:pPr>
              <a:defRPr/>
            </a:pPr>
            <a:fld id="{3CF66ABD-BEEF-4B8F-9DB6-A086239F5259}" type="datetimeFigureOut">
              <a:rPr lang="en-US"/>
              <a:pPr>
                <a:defRPr/>
              </a:pPr>
              <a:t>11/14/2020</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EBB5810C-0BAA-452D-A0B0-0B99AC47985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cs-CZ"/>
          </a:p>
        </p:txBody>
      </p:sp>
      <p:sp>
        <p:nvSpPr>
          <p:cNvPr id="3" name="Date Placeholder 1"/>
          <p:cNvSpPr>
            <a:spLocks noGrp="1"/>
          </p:cNvSpPr>
          <p:nvPr>
            <p:ph type="dt" sz="half" idx="10"/>
          </p:nvPr>
        </p:nvSpPr>
        <p:spPr/>
        <p:txBody>
          <a:bodyPr/>
          <a:lstStyle>
            <a:lvl1pPr>
              <a:defRPr/>
            </a:lvl1pPr>
          </a:lstStyle>
          <a:p>
            <a:pPr>
              <a:defRPr/>
            </a:pPr>
            <a:fld id="{1F9A6CB7-DA46-4E93-80FC-C15681168956}" type="datetimeFigureOut">
              <a:rPr lang="en-US"/>
              <a:pPr>
                <a:defRPr/>
              </a:pPr>
              <a:t>11/14/2020</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4E95313A-93A9-4D66-B8E5-240D437A911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cs-CZ"/>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sk-SK" smtClean="0"/>
              <a:t>Upravte štýly predlohy textu</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sp>
        <p:nvSpPr>
          <p:cNvPr id="6" name="Date Placeholder 4"/>
          <p:cNvSpPr>
            <a:spLocks noGrp="1"/>
          </p:cNvSpPr>
          <p:nvPr>
            <p:ph type="dt" sz="half" idx="10"/>
          </p:nvPr>
        </p:nvSpPr>
        <p:spPr/>
        <p:txBody>
          <a:bodyPr/>
          <a:lstStyle>
            <a:lvl1pPr>
              <a:defRPr/>
            </a:lvl1pPr>
          </a:lstStyle>
          <a:p>
            <a:pPr>
              <a:defRPr/>
            </a:pPr>
            <a:fld id="{0F5E48FC-602B-4492-B24A-89A91AE6D792}" type="datetimeFigureOut">
              <a:rPr lang="en-US"/>
              <a:pPr>
                <a:defRPr/>
              </a:pPr>
              <a:t>11/14/2020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761E9BDB-F073-42BE-80E6-D4C365A2030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cs-CZ"/>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k-SK" noProof="0" smtClean="0"/>
              <a:t>Ak chcete pridať obrázok, kliknite na ikonu</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sp>
        <p:nvSpPr>
          <p:cNvPr id="6" name="Date Placeholder 4"/>
          <p:cNvSpPr>
            <a:spLocks noGrp="1"/>
          </p:cNvSpPr>
          <p:nvPr>
            <p:ph type="dt" sz="half" idx="10"/>
          </p:nvPr>
        </p:nvSpPr>
        <p:spPr/>
        <p:txBody>
          <a:bodyPr/>
          <a:lstStyle>
            <a:lvl1pPr>
              <a:defRPr/>
            </a:lvl1pPr>
          </a:lstStyle>
          <a:p>
            <a:pPr>
              <a:defRPr/>
            </a:pPr>
            <a:fld id="{09456EB9-C37B-4AD7-B007-3CFA6A7A2BCE}" type="datetimeFigureOut">
              <a:rPr lang="en-US"/>
              <a:pPr>
                <a:defRPr/>
              </a:pPr>
              <a:t>11/14/2020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9BEA6B3B-C9D7-471A-9C9B-5755A5DD7E9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p:cNvSpPr>
            <p:nvPr/>
          </p:nvSpPr>
          <p:spPr bwMode="auto">
            <a:xfrm>
              <a:off x="2487613" y="2284413"/>
              <a:ext cx="85725" cy="533400"/>
            </a:xfrm>
            <a:custGeom>
              <a:avLst/>
              <a:gdLst>
                <a:gd name="T0" fmla="*/ 0 w 22"/>
                <a:gd name="T1" fmla="*/ 0 h 136"/>
                <a:gd name="T2" fmla="*/ 22 w 22"/>
                <a:gd name="T3" fmla="*/ 136 h 136"/>
              </a:gdLst>
              <a:ahLst/>
              <a:cxnLst>
                <a:cxn ang="0">
                  <a:pos x="22" y="136"/>
                </a:cxn>
                <a:cxn ang="0">
                  <a:pos x="17" y="80"/>
                </a:cxn>
                <a:cxn ang="0">
                  <a:pos x="0" y="0"/>
                </a:cxn>
                <a:cxn ang="0">
                  <a:pos x="0" y="35"/>
                </a:cxn>
                <a:cxn ang="0">
                  <a:pos x="20" y="124"/>
                </a:cxn>
                <a:cxn ang="0">
                  <a:pos x="22" y="136"/>
                </a:cxn>
              </a:cxnLst>
              <a:rect l="T0" t="T1" r="T2" b="T3"/>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9525">
              <a:noFill/>
              <a:round/>
              <a:headEnd/>
              <a:tailEnd/>
            </a:ln>
          </p:spPr>
          <p:txBody>
            <a:bodyPr/>
            <a:lstStyle/>
            <a:p>
              <a:endParaRPr lang="cs-CZ"/>
            </a:p>
          </p:txBody>
        </p:sp>
        <p:sp>
          <p:nvSpPr>
            <p:cNvPr id="1047" name="Freeform 12"/>
            <p:cNvSpPr>
              <a:spLocks/>
            </p:cNvSpPr>
            <p:nvPr/>
          </p:nvSpPr>
          <p:spPr bwMode="auto">
            <a:xfrm>
              <a:off x="2597151" y="2779713"/>
              <a:ext cx="550863" cy="1978025"/>
            </a:xfrm>
            <a:custGeom>
              <a:avLst/>
              <a:gdLst>
                <a:gd name="T0" fmla="*/ 0 w 140"/>
                <a:gd name="T1" fmla="*/ 0 h 504"/>
                <a:gd name="T2" fmla="*/ 140 w 140"/>
                <a:gd name="T3" fmla="*/ 504 h 504"/>
              </a:gdLst>
              <a:ahLst/>
              <a:cxnLst>
                <a:cxn ang="0">
                  <a:pos x="86" y="350"/>
                </a:cxn>
                <a:cxn ang="0">
                  <a:pos x="139" y="504"/>
                </a:cxn>
                <a:cxn ang="0">
                  <a:pos x="140" y="478"/>
                </a:cxn>
                <a:cxn ang="0">
                  <a:pos x="95" y="347"/>
                </a:cxn>
                <a:cxn ang="0">
                  <a:pos x="0" y="0"/>
                </a:cxn>
                <a:cxn ang="0">
                  <a:pos x="6" y="61"/>
                </a:cxn>
                <a:cxn ang="0">
                  <a:pos x="86" y="350"/>
                </a:cxn>
              </a:cxnLst>
              <a:rect l="T0" t="T1" r="T2" b="T3"/>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9525">
              <a:noFill/>
              <a:round/>
              <a:headEnd/>
              <a:tailEnd/>
            </a:ln>
          </p:spPr>
          <p:txBody>
            <a:bodyPr/>
            <a:lstStyle/>
            <a:p>
              <a:endParaRPr lang="cs-CZ"/>
            </a:p>
          </p:txBody>
        </p:sp>
        <p:sp>
          <p:nvSpPr>
            <p:cNvPr id="1048" name="Freeform 13"/>
            <p:cNvSpPr>
              <a:spLocks/>
            </p:cNvSpPr>
            <p:nvPr/>
          </p:nvSpPr>
          <p:spPr bwMode="auto">
            <a:xfrm>
              <a:off x="3175001" y="4730750"/>
              <a:ext cx="519113" cy="1209675"/>
            </a:xfrm>
            <a:custGeom>
              <a:avLst/>
              <a:gdLst>
                <a:gd name="T0" fmla="*/ 0 w 132"/>
                <a:gd name="T1" fmla="*/ 0 h 308"/>
                <a:gd name="T2" fmla="*/ 132 w 132"/>
                <a:gd name="T3" fmla="*/ 308 h 308"/>
              </a:gdLst>
              <a:ahLst/>
              <a:cxnLst>
                <a:cxn ang="0">
                  <a:pos x="8" y="22"/>
                </a:cxn>
                <a:cxn ang="0">
                  <a:pos x="0" y="0"/>
                </a:cxn>
                <a:cxn ang="0">
                  <a:pos x="0" y="29"/>
                </a:cxn>
                <a:cxn ang="0">
                  <a:pos x="68" y="194"/>
                </a:cxn>
                <a:cxn ang="0">
                  <a:pos x="123" y="308"/>
                </a:cxn>
                <a:cxn ang="0">
                  <a:pos x="132" y="308"/>
                </a:cxn>
                <a:cxn ang="0">
                  <a:pos x="77" y="190"/>
                </a:cxn>
                <a:cxn ang="0">
                  <a:pos x="8" y="22"/>
                </a:cxn>
              </a:cxnLst>
              <a:rect l="T0" t="T1" r="T2" b="T3"/>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9525">
              <a:noFill/>
              <a:round/>
              <a:headEnd/>
              <a:tailEnd/>
            </a:ln>
          </p:spPr>
          <p:txBody>
            <a:bodyPr/>
            <a:lstStyle/>
            <a:p>
              <a:endParaRPr lang="cs-CZ"/>
            </a:p>
          </p:txBody>
        </p:sp>
        <p:sp>
          <p:nvSpPr>
            <p:cNvPr id="1049" name="Freeform 14"/>
            <p:cNvSpPr>
              <a:spLocks/>
            </p:cNvSpPr>
            <p:nvPr/>
          </p:nvSpPr>
          <p:spPr bwMode="auto">
            <a:xfrm>
              <a:off x="3305176" y="5630863"/>
              <a:ext cx="146050" cy="309563"/>
            </a:xfrm>
            <a:custGeom>
              <a:avLst/>
              <a:gdLst>
                <a:gd name="T0" fmla="*/ 0 w 37"/>
                <a:gd name="T1" fmla="*/ 0 h 79"/>
                <a:gd name="T2" fmla="*/ 37 w 37"/>
                <a:gd name="T3" fmla="*/ 79 h 79"/>
              </a:gdLst>
              <a:ahLst/>
              <a:cxnLst>
                <a:cxn ang="0">
                  <a:pos x="28" y="79"/>
                </a:cxn>
                <a:cxn ang="0">
                  <a:pos x="37" y="79"/>
                </a:cxn>
                <a:cxn ang="0">
                  <a:pos x="0" y="0"/>
                </a:cxn>
                <a:cxn ang="0">
                  <a:pos x="28" y="79"/>
                </a:cxn>
              </a:cxnLst>
              <a:rect l="T0" t="T1" r="T2" b="T3"/>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9525">
              <a:noFill/>
              <a:round/>
              <a:headEnd/>
              <a:tailEnd/>
            </a:ln>
          </p:spPr>
          <p:txBody>
            <a:bodyPr/>
            <a:lstStyle/>
            <a:p>
              <a:endParaRPr lang="cs-CZ"/>
            </a:p>
          </p:txBody>
        </p:sp>
        <p:sp>
          <p:nvSpPr>
            <p:cNvPr id="1050" name="Freeform 15"/>
            <p:cNvSpPr>
              <a:spLocks/>
            </p:cNvSpPr>
            <p:nvPr/>
          </p:nvSpPr>
          <p:spPr bwMode="auto">
            <a:xfrm>
              <a:off x="2573338" y="2817813"/>
              <a:ext cx="700088" cy="2835275"/>
            </a:xfrm>
            <a:custGeom>
              <a:avLst/>
              <a:gdLst>
                <a:gd name="T0" fmla="*/ 0 w 178"/>
                <a:gd name="T1" fmla="*/ 0 h 722"/>
                <a:gd name="T2" fmla="*/ 178 w 178"/>
                <a:gd name="T3" fmla="*/ 722 h 722"/>
              </a:gdLst>
              <a:ahLst/>
              <a:cxnLst>
                <a:cxn ang="0">
                  <a:pos x="162" y="660"/>
                </a:cxn>
                <a:cxn ang="0">
                  <a:pos x="116" y="534"/>
                </a:cxn>
                <a:cxn ang="0">
                  <a:pos x="40" y="236"/>
                </a:cxn>
                <a:cxn ang="0">
                  <a:pos x="12" y="51"/>
                </a:cxn>
                <a:cxn ang="0">
                  <a:pos x="0" y="0"/>
                </a:cxn>
                <a:cxn ang="0">
                  <a:pos x="33" y="237"/>
                </a:cxn>
                <a:cxn ang="0">
                  <a:pos x="107" y="537"/>
                </a:cxn>
                <a:cxn ang="0">
                  <a:pos x="160" y="681"/>
                </a:cxn>
                <a:cxn ang="0">
                  <a:pos x="178" y="722"/>
                </a:cxn>
                <a:cxn ang="0">
                  <a:pos x="174" y="708"/>
                </a:cxn>
                <a:cxn ang="0">
                  <a:pos x="162" y="660"/>
                </a:cxn>
              </a:cxnLst>
              <a:rect l="T0" t="T1" r="T2" b="T3"/>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9525">
              <a:noFill/>
              <a:round/>
              <a:headEnd/>
              <a:tailEnd/>
            </a:ln>
          </p:spPr>
          <p:txBody>
            <a:bodyPr/>
            <a:lstStyle/>
            <a:p>
              <a:endParaRPr lang="cs-CZ"/>
            </a:p>
          </p:txBody>
        </p:sp>
        <p:sp>
          <p:nvSpPr>
            <p:cNvPr id="1051" name="Freeform 16"/>
            <p:cNvSpPr>
              <a:spLocks/>
            </p:cNvSpPr>
            <p:nvPr/>
          </p:nvSpPr>
          <p:spPr bwMode="auto">
            <a:xfrm>
              <a:off x="2506663" y="285750"/>
              <a:ext cx="90488" cy="2493963"/>
            </a:xfrm>
            <a:custGeom>
              <a:avLst/>
              <a:gdLst>
                <a:gd name="T0" fmla="*/ 0 w 23"/>
                <a:gd name="T1" fmla="*/ 0 h 635"/>
                <a:gd name="T2" fmla="*/ 23 w 23"/>
                <a:gd name="T3" fmla="*/ 635 h 635"/>
              </a:gdLst>
              <a:ahLst/>
              <a:cxnLst>
                <a:cxn ang="0">
                  <a:pos x="11" y="577"/>
                </a:cxn>
                <a:cxn ang="0">
                  <a:pos x="12" y="589"/>
                </a:cxn>
                <a:cxn ang="0">
                  <a:pos x="22" y="632"/>
                </a:cxn>
                <a:cxn ang="0">
                  <a:pos x="23" y="635"/>
                </a:cxn>
                <a:cxn ang="0">
                  <a:pos x="17" y="576"/>
                </a:cxn>
                <a:cxn ang="0">
                  <a:pos x="5" y="269"/>
                </a:cxn>
                <a:cxn ang="0">
                  <a:pos x="15" y="0"/>
                </a:cxn>
                <a:cxn ang="0">
                  <a:pos x="12" y="0"/>
                </a:cxn>
                <a:cxn ang="0">
                  <a:pos x="1" y="269"/>
                </a:cxn>
                <a:cxn ang="0">
                  <a:pos x="11" y="577"/>
                </a:cxn>
              </a:cxnLst>
              <a:rect l="T0" t="T1" r="T2" b="T3"/>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9525">
              <a:noFill/>
              <a:round/>
              <a:headEnd/>
              <a:tailEnd/>
            </a:ln>
          </p:spPr>
          <p:txBody>
            <a:bodyPr/>
            <a:lstStyle/>
            <a:p>
              <a:endParaRPr lang="cs-CZ"/>
            </a:p>
          </p:txBody>
        </p:sp>
        <p:sp>
          <p:nvSpPr>
            <p:cNvPr id="1052" name="Freeform 17"/>
            <p:cNvSpPr>
              <a:spLocks/>
            </p:cNvSpPr>
            <p:nvPr/>
          </p:nvSpPr>
          <p:spPr bwMode="auto">
            <a:xfrm>
              <a:off x="2554288" y="2598738"/>
              <a:ext cx="66675" cy="420688"/>
            </a:xfrm>
            <a:custGeom>
              <a:avLst/>
              <a:gdLst>
                <a:gd name="T0" fmla="*/ 0 w 17"/>
                <a:gd name="T1" fmla="*/ 0 h 107"/>
                <a:gd name="T2" fmla="*/ 17 w 17"/>
                <a:gd name="T3" fmla="*/ 107 h 107"/>
              </a:gdLst>
              <a:ahLst/>
              <a:cxnLst>
                <a:cxn ang="0">
                  <a:pos x="0" y="0"/>
                </a:cxn>
                <a:cxn ang="0">
                  <a:pos x="5" y="56"/>
                </a:cxn>
                <a:cxn ang="0">
                  <a:pos x="17" y="107"/>
                </a:cxn>
                <a:cxn ang="0">
                  <a:pos x="11" y="46"/>
                </a:cxn>
                <a:cxn ang="0">
                  <a:pos x="10" y="43"/>
                </a:cxn>
                <a:cxn ang="0">
                  <a:pos x="0" y="0"/>
                </a:cxn>
              </a:cxnLst>
              <a:rect l="T0" t="T1" r="T2" b="T3"/>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9525">
              <a:noFill/>
              <a:round/>
              <a:headEnd/>
              <a:tailEnd/>
            </a:ln>
          </p:spPr>
          <p:txBody>
            <a:bodyPr/>
            <a:lstStyle/>
            <a:p>
              <a:endParaRPr lang="cs-CZ"/>
            </a:p>
          </p:txBody>
        </p:sp>
        <p:sp>
          <p:nvSpPr>
            <p:cNvPr id="1053" name="Freeform 18"/>
            <p:cNvSpPr>
              <a:spLocks/>
            </p:cNvSpPr>
            <p:nvPr/>
          </p:nvSpPr>
          <p:spPr bwMode="auto">
            <a:xfrm>
              <a:off x="3143251" y="4757738"/>
              <a:ext cx="161925" cy="873125"/>
            </a:xfrm>
            <a:custGeom>
              <a:avLst/>
              <a:gdLst>
                <a:gd name="T0" fmla="*/ 0 w 41"/>
                <a:gd name="T1" fmla="*/ 0 h 222"/>
                <a:gd name="T2" fmla="*/ 41 w 41"/>
                <a:gd name="T3" fmla="*/ 222 h 222"/>
              </a:gdLst>
              <a:ahLst/>
              <a:cxnLst>
                <a:cxn ang="0">
                  <a:pos x="0" y="0"/>
                </a:cxn>
                <a:cxn ang="0">
                  <a:pos x="5" y="93"/>
                </a:cxn>
                <a:cxn ang="0">
                  <a:pos x="17" y="166"/>
                </a:cxn>
                <a:cxn ang="0">
                  <a:pos x="24" y="184"/>
                </a:cxn>
                <a:cxn ang="0">
                  <a:pos x="41" y="222"/>
                </a:cxn>
                <a:cxn ang="0">
                  <a:pos x="38" y="212"/>
                </a:cxn>
                <a:cxn ang="0">
                  <a:pos x="13" y="92"/>
                </a:cxn>
                <a:cxn ang="0">
                  <a:pos x="8" y="22"/>
                </a:cxn>
                <a:cxn ang="0">
                  <a:pos x="7" y="18"/>
                </a:cxn>
                <a:cxn ang="0">
                  <a:pos x="0" y="0"/>
                </a:cxn>
              </a:cxnLst>
              <a:rect l="T0" t="T1" r="T2" b="T3"/>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9525">
              <a:noFill/>
              <a:round/>
              <a:headEnd/>
              <a:tailEnd/>
            </a:ln>
          </p:spPr>
          <p:txBody>
            <a:bodyPr/>
            <a:lstStyle/>
            <a:p>
              <a:endParaRPr lang="cs-CZ"/>
            </a:p>
          </p:txBody>
        </p:sp>
        <p:sp>
          <p:nvSpPr>
            <p:cNvPr id="1054" name="Freeform 19"/>
            <p:cNvSpPr>
              <a:spLocks/>
            </p:cNvSpPr>
            <p:nvPr/>
          </p:nvSpPr>
          <p:spPr bwMode="auto">
            <a:xfrm>
              <a:off x="3148013" y="1282700"/>
              <a:ext cx="1768475" cy="3448050"/>
            </a:xfrm>
            <a:custGeom>
              <a:avLst/>
              <a:gdLst>
                <a:gd name="T0" fmla="*/ 0 w 450"/>
                <a:gd name="T1" fmla="*/ 0 h 878"/>
                <a:gd name="T2" fmla="*/ 450 w 450"/>
                <a:gd name="T3" fmla="*/ 878 h 878"/>
              </a:gdLst>
              <a:ahLst/>
              <a:cxnLst>
                <a:cxn ang="0">
                  <a:pos x="7" y="854"/>
                </a:cxn>
                <a:cxn ang="0">
                  <a:pos x="50" y="613"/>
                </a:cxn>
                <a:cxn ang="0">
                  <a:pos x="149" y="388"/>
                </a:cxn>
                <a:cxn ang="0">
                  <a:pos x="285" y="183"/>
                </a:cxn>
                <a:cxn ang="0">
                  <a:pos x="364" y="89"/>
                </a:cxn>
                <a:cxn ang="0">
                  <a:pos x="406" y="44"/>
                </a:cxn>
                <a:cxn ang="0">
                  <a:pos x="450" y="1"/>
                </a:cxn>
                <a:cxn ang="0">
                  <a:pos x="450" y="0"/>
                </a:cxn>
                <a:cxn ang="0">
                  <a:pos x="405" y="43"/>
                </a:cxn>
                <a:cxn ang="0">
                  <a:pos x="363" y="88"/>
                </a:cxn>
                <a:cxn ang="0">
                  <a:pos x="283" y="181"/>
                </a:cxn>
                <a:cxn ang="0">
                  <a:pos x="145" y="386"/>
                </a:cxn>
                <a:cxn ang="0">
                  <a:pos x="45" y="611"/>
                </a:cxn>
                <a:cxn ang="0">
                  <a:pos x="0" y="854"/>
                </a:cxn>
                <a:cxn ang="0">
                  <a:pos x="0" y="859"/>
                </a:cxn>
                <a:cxn ang="0">
                  <a:pos x="7" y="878"/>
                </a:cxn>
                <a:cxn ang="0">
                  <a:pos x="7" y="854"/>
                </a:cxn>
              </a:cxnLst>
              <a:rect l="T0" t="T1" r="T2" b="T3"/>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9525">
              <a:noFill/>
              <a:round/>
              <a:headEnd/>
              <a:tailEnd/>
            </a:ln>
          </p:spPr>
          <p:txBody>
            <a:bodyPr/>
            <a:lstStyle/>
            <a:p>
              <a:endParaRPr lang="cs-CZ"/>
            </a:p>
          </p:txBody>
        </p:sp>
        <p:sp>
          <p:nvSpPr>
            <p:cNvPr id="1055" name="Freeform 20"/>
            <p:cNvSpPr>
              <a:spLocks/>
            </p:cNvSpPr>
            <p:nvPr/>
          </p:nvSpPr>
          <p:spPr bwMode="auto">
            <a:xfrm>
              <a:off x="3273426" y="5653088"/>
              <a:ext cx="138113" cy="287338"/>
            </a:xfrm>
            <a:custGeom>
              <a:avLst/>
              <a:gdLst>
                <a:gd name="T0" fmla="*/ 0 w 35"/>
                <a:gd name="T1" fmla="*/ 0 h 73"/>
                <a:gd name="T2" fmla="*/ 35 w 35"/>
                <a:gd name="T3" fmla="*/ 73 h 73"/>
              </a:gdLst>
              <a:ahLst/>
              <a:cxnLst>
                <a:cxn ang="0">
                  <a:pos x="0" y="0"/>
                </a:cxn>
                <a:cxn ang="0">
                  <a:pos x="26" y="73"/>
                </a:cxn>
                <a:cxn ang="0">
                  <a:pos x="35" y="73"/>
                </a:cxn>
                <a:cxn ang="0">
                  <a:pos x="0" y="0"/>
                </a:cxn>
              </a:cxnLst>
              <a:rect l="T0" t="T1" r="T2" b="T3"/>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9525">
              <a:noFill/>
              <a:round/>
              <a:headEnd/>
              <a:tailEnd/>
            </a:ln>
          </p:spPr>
          <p:txBody>
            <a:bodyPr/>
            <a:lstStyle/>
            <a:p>
              <a:endParaRPr lang="cs-CZ"/>
            </a:p>
          </p:txBody>
        </p:sp>
        <p:sp>
          <p:nvSpPr>
            <p:cNvPr id="1056" name="Freeform 21"/>
            <p:cNvSpPr>
              <a:spLocks/>
            </p:cNvSpPr>
            <p:nvPr/>
          </p:nvSpPr>
          <p:spPr bwMode="auto">
            <a:xfrm>
              <a:off x="3143251" y="4656138"/>
              <a:ext cx="31750" cy="188913"/>
            </a:xfrm>
            <a:custGeom>
              <a:avLst/>
              <a:gdLst>
                <a:gd name="T0" fmla="*/ 0 w 8"/>
                <a:gd name="T1" fmla="*/ 0 h 48"/>
                <a:gd name="T2" fmla="*/ 8 w 8"/>
                <a:gd name="T3" fmla="*/ 48 h 48"/>
              </a:gdLst>
              <a:ahLst/>
              <a:cxnLst>
                <a:cxn ang="0">
                  <a:pos x="7" y="44"/>
                </a:cxn>
                <a:cxn ang="0">
                  <a:pos x="8" y="48"/>
                </a:cxn>
                <a:cxn ang="0">
                  <a:pos x="8" y="19"/>
                </a:cxn>
                <a:cxn ang="0">
                  <a:pos x="1" y="0"/>
                </a:cxn>
                <a:cxn ang="0">
                  <a:pos x="0" y="26"/>
                </a:cxn>
                <a:cxn ang="0">
                  <a:pos x="7" y="44"/>
                </a:cxn>
              </a:cxnLst>
              <a:rect l="T0" t="T1" r="T2" b="T3"/>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9525">
              <a:noFill/>
              <a:round/>
              <a:headEnd/>
              <a:tailEnd/>
            </a:ln>
          </p:spPr>
          <p:txBody>
            <a:bodyPr/>
            <a:lstStyle/>
            <a:p>
              <a:endParaRPr lang="cs-CZ"/>
            </a:p>
          </p:txBody>
        </p:sp>
        <p:sp>
          <p:nvSpPr>
            <p:cNvPr id="1057" name="Freeform 22"/>
            <p:cNvSpPr>
              <a:spLocks/>
            </p:cNvSpPr>
            <p:nvPr/>
          </p:nvSpPr>
          <p:spPr bwMode="auto">
            <a:xfrm>
              <a:off x="3211513" y="5410200"/>
              <a:ext cx="203200" cy="530225"/>
            </a:xfrm>
            <a:custGeom>
              <a:avLst/>
              <a:gdLst>
                <a:gd name="T0" fmla="*/ 0 w 52"/>
                <a:gd name="T1" fmla="*/ 0 h 135"/>
                <a:gd name="T2" fmla="*/ 52 w 52"/>
                <a:gd name="T3" fmla="*/ 135 h 135"/>
              </a:gdLst>
              <a:ahLst/>
              <a:cxnLst>
                <a:cxn ang="0">
                  <a:pos x="7" y="18"/>
                </a:cxn>
                <a:cxn ang="0">
                  <a:pos x="0" y="0"/>
                </a:cxn>
                <a:cxn ang="0">
                  <a:pos x="12" y="48"/>
                </a:cxn>
                <a:cxn ang="0">
                  <a:pos x="16" y="62"/>
                </a:cxn>
                <a:cxn ang="0">
                  <a:pos x="51" y="135"/>
                </a:cxn>
                <a:cxn ang="0">
                  <a:pos x="52" y="135"/>
                </a:cxn>
                <a:cxn ang="0">
                  <a:pos x="24" y="56"/>
                </a:cxn>
                <a:cxn ang="0">
                  <a:pos x="7" y="18"/>
                </a:cxn>
              </a:cxnLst>
              <a:rect l="T0" t="T1" r="T2" b="T3"/>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9525">
              <a:noFill/>
              <a:round/>
              <a:headEnd/>
              <a:tailEnd/>
            </a:ln>
          </p:spPr>
          <p:txBody>
            <a:bodyPr/>
            <a:lstStyle/>
            <a:p>
              <a:endParaRPr lang="cs-CZ"/>
            </a:p>
          </p:txBody>
        </p:sp>
      </p:grpSp>
      <p:grpSp>
        <p:nvGrpSpPr>
          <p:cNvPr id="1027" name="Group 9"/>
          <p:cNvGrpSpPr>
            <a:grpSpLocks/>
          </p:cNvGrpSpPr>
          <p:nvPr/>
        </p:nvGrpSpPr>
        <p:grpSpPr bwMode="auto">
          <a:xfrm>
            <a:off x="26988" y="0"/>
            <a:ext cx="2357437" cy="6853238"/>
            <a:chOff x="6627813" y="194833"/>
            <a:chExt cx="1952625" cy="5678918"/>
          </a:xfrm>
        </p:grpSpPr>
        <p:sp>
          <p:nvSpPr>
            <p:cNvPr id="1034" name="Freeform 27"/>
            <p:cNvSpPr>
              <a:spLocks/>
            </p:cNvSpPr>
            <p:nvPr/>
          </p:nvSpPr>
          <p:spPr bwMode="auto">
            <a:xfrm>
              <a:off x="6627813" y="194833"/>
              <a:ext cx="409575" cy="3646488"/>
            </a:xfrm>
            <a:custGeom>
              <a:avLst/>
              <a:gdLst>
                <a:gd name="T0" fmla="*/ 0 w 103"/>
                <a:gd name="T1" fmla="*/ 0 h 920"/>
                <a:gd name="T2" fmla="*/ 103 w 103"/>
                <a:gd name="T3" fmla="*/ 920 h 920"/>
              </a:gdLst>
              <a:ahLst/>
              <a:cxnLst>
                <a:cxn ang="0">
                  <a:pos x="7" y="210"/>
                </a:cxn>
                <a:cxn ang="0">
                  <a:pos x="26" y="445"/>
                </a:cxn>
                <a:cxn ang="0">
                  <a:pos x="57" y="679"/>
                </a:cxn>
                <a:cxn ang="0">
                  <a:pos x="101" y="911"/>
                </a:cxn>
                <a:cxn ang="0">
                  <a:pos x="103" y="920"/>
                </a:cxn>
                <a:cxn ang="0">
                  <a:pos x="99" y="874"/>
                </a:cxn>
                <a:cxn ang="0">
                  <a:pos x="99" y="866"/>
                </a:cxn>
                <a:cxn ang="0">
                  <a:pos x="63" y="678"/>
                </a:cxn>
                <a:cxn ang="0">
                  <a:pos x="30" y="444"/>
                </a:cxn>
                <a:cxn ang="0">
                  <a:pos x="9" y="209"/>
                </a:cxn>
                <a:cxn ang="0">
                  <a:pos x="3" y="92"/>
                </a:cxn>
                <a:cxn ang="0">
                  <a:pos x="1" y="0"/>
                </a:cxn>
                <a:cxn ang="0">
                  <a:pos x="0" y="0"/>
                </a:cxn>
                <a:cxn ang="0">
                  <a:pos x="1" y="92"/>
                </a:cxn>
                <a:cxn ang="0">
                  <a:pos x="7" y="210"/>
                </a:cxn>
              </a:cxnLst>
              <a:rect l="T0" t="T1" r="T2" b="T3"/>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9525">
              <a:noFill/>
              <a:round/>
              <a:headEnd/>
              <a:tailEnd/>
            </a:ln>
          </p:spPr>
          <p:txBody>
            <a:bodyPr/>
            <a:lstStyle/>
            <a:p>
              <a:endParaRPr lang="cs-CZ"/>
            </a:p>
          </p:txBody>
        </p:sp>
        <p:sp>
          <p:nvSpPr>
            <p:cNvPr id="1035" name="Freeform 28"/>
            <p:cNvSpPr>
              <a:spLocks/>
            </p:cNvSpPr>
            <p:nvPr/>
          </p:nvSpPr>
          <p:spPr bwMode="auto">
            <a:xfrm>
              <a:off x="7061201" y="3771900"/>
              <a:ext cx="350838" cy="1309688"/>
            </a:xfrm>
            <a:custGeom>
              <a:avLst/>
              <a:gdLst>
                <a:gd name="T0" fmla="*/ 0 w 88"/>
                <a:gd name="T1" fmla="*/ 0 h 330"/>
                <a:gd name="T2" fmla="*/ 88 w 88"/>
                <a:gd name="T3" fmla="*/ 330 h 330"/>
              </a:gdLst>
              <a:ahLst/>
              <a:cxnLst>
                <a:cxn ang="0">
                  <a:pos x="53" y="229"/>
                </a:cxn>
                <a:cxn ang="0">
                  <a:pos x="88" y="330"/>
                </a:cxn>
                <a:cxn ang="0">
                  <a:pos x="88" y="308"/>
                </a:cxn>
                <a:cxn ang="0">
                  <a:pos x="88" y="304"/>
                </a:cxn>
                <a:cxn ang="0">
                  <a:pos x="62" y="226"/>
                </a:cxn>
                <a:cxn ang="0">
                  <a:pos x="0" y="0"/>
                </a:cxn>
                <a:cxn ang="0">
                  <a:pos x="7" y="63"/>
                </a:cxn>
                <a:cxn ang="0">
                  <a:pos x="53" y="229"/>
                </a:cxn>
              </a:cxnLst>
              <a:rect l="T0" t="T1" r="T2" b="T3"/>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9525">
              <a:noFill/>
              <a:round/>
              <a:headEnd/>
              <a:tailEnd/>
            </a:ln>
          </p:spPr>
          <p:txBody>
            <a:bodyPr/>
            <a:lstStyle/>
            <a:p>
              <a:endParaRPr lang="cs-CZ"/>
            </a:p>
          </p:txBody>
        </p:sp>
        <p:sp>
          <p:nvSpPr>
            <p:cNvPr id="1036" name="Freeform 29"/>
            <p:cNvSpPr>
              <a:spLocks/>
            </p:cNvSpPr>
            <p:nvPr/>
          </p:nvSpPr>
          <p:spPr bwMode="auto">
            <a:xfrm>
              <a:off x="7439026" y="5053013"/>
              <a:ext cx="357188" cy="820738"/>
            </a:xfrm>
            <a:custGeom>
              <a:avLst/>
              <a:gdLst>
                <a:gd name="T0" fmla="*/ 0 w 90"/>
                <a:gd name="T1" fmla="*/ 0 h 207"/>
                <a:gd name="T2" fmla="*/ 90 w 90"/>
                <a:gd name="T3" fmla="*/ 207 h 207"/>
              </a:gdLst>
              <a:ahLst/>
              <a:cxnLst>
                <a:cxn ang="0">
                  <a:pos x="6" y="15"/>
                </a:cxn>
                <a:cxn ang="0">
                  <a:pos x="0" y="0"/>
                </a:cxn>
                <a:cxn ang="0">
                  <a:pos x="1" y="29"/>
                </a:cxn>
                <a:cxn ang="0">
                  <a:pos x="42" y="127"/>
                </a:cxn>
                <a:cxn ang="0">
                  <a:pos x="80" y="207"/>
                </a:cxn>
                <a:cxn ang="0">
                  <a:pos x="90" y="207"/>
                </a:cxn>
                <a:cxn ang="0">
                  <a:pos x="50" y="123"/>
                </a:cxn>
                <a:cxn ang="0">
                  <a:pos x="6" y="15"/>
                </a:cxn>
              </a:cxnLst>
              <a:rect l="T0" t="T1" r="T2" b="T3"/>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9525">
              <a:noFill/>
              <a:round/>
              <a:headEnd/>
              <a:tailEnd/>
            </a:ln>
          </p:spPr>
          <p:txBody>
            <a:bodyPr/>
            <a:lstStyle/>
            <a:p>
              <a:endParaRPr lang="cs-CZ"/>
            </a:p>
          </p:txBody>
        </p:sp>
        <p:sp>
          <p:nvSpPr>
            <p:cNvPr id="1037" name="Freeform 30"/>
            <p:cNvSpPr>
              <a:spLocks/>
            </p:cNvSpPr>
            <p:nvPr/>
          </p:nvSpPr>
          <p:spPr bwMode="auto">
            <a:xfrm>
              <a:off x="7037388" y="3811588"/>
              <a:ext cx="457200" cy="1852613"/>
            </a:xfrm>
            <a:custGeom>
              <a:avLst/>
              <a:gdLst>
                <a:gd name="T0" fmla="*/ 0 w 115"/>
                <a:gd name="T1" fmla="*/ 0 h 467"/>
                <a:gd name="T2" fmla="*/ 115 w 115"/>
                <a:gd name="T3" fmla="*/ 467 h 467"/>
              </a:gdLst>
              <a:ahLst/>
              <a:cxnLst>
                <a:cxn ang="0">
                  <a:pos x="101" y="409"/>
                </a:cxn>
                <a:cxn ang="0">
                  <a:pos x="78" y="344"/>
                </a:cxn>
                <a:cxn ang="0">
                  <a:pos x="29" y="151"/>
                </a:cxn>
                <a:cxn ang="0">
                  <a:pos x="13" y="53"/>
                </a:cxn>
                <a:cxn ang="0">
                  <a:pos x="0" y="0"/>
                </a:cxn>
                <a:cxn ang="0">
                  <a:pos x="21" y="152"/>
                </a:cxn>
                <a:cxn ang="0">
                  <a:pos x="69" y="347"/>
                </a:cxn>
                <a:cxn ang="0">
                  <a:pos x="103" y="441"/>
                </a:cxn>
                <a:cxn ang="0">
                  <a:pos x="115" y="467"/>
                </a:cxn>
                <a:cxn ang="0">
                  <a:pos x="112" y="458"/>
                </a:cxn>
                <a:cxn ang="0">
                  <a:pos x="101" y="409"/>
                </a:cxn>
              </a:cxnLst>
              <a:rect l="T0" t="T1" r="T2" b="T3"/>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9525">
              <a:noFill/>
              <a:round/>
              <a:headEnd/>
              <a:tailEnd/>
            </a:ln>
          </p:spPr>
          <p:txBody>
            <a:bodyPr/>
            <a:lstStyle/>
            <a:p>
              <a:endParaRPr lang="cs-CZ"/>
            </a:p>
          </p:txBody>
        </p:sp>
        <p:sp>
          <p:nvSpPr>
            <p:cNvPr id="1038" name="Freeform 31"/>
            <p:cNvSpPr>
              <a:spLocks/>
            </p:cNvSpPr>
            <p:nvPr/>
          </p:nvSpPr>
          <p:spPr bwMode="auto">
            <a:xfrm>
              <a:off x="6992938" y="1263650"/>
              <a:ext cx="144463" cy="2508250"/>
            </a:xfrm>
            <a:custGeom>
              <a:avLst/>
              <a:gdLst>
                <a:gd name="T0" fmla="*/ 0 w 36"/>
                <a:gd name="T1" fmla="*/ 0 h 633"/>
                <a:gd name="T2" fmla="*/ 36 w 36"/>
                <a:gd name="T3" fmla="*/ 633 h 633"/>
              </a:gdLst>
              <a:ahLst/>
              <a:cxnLst>
                <a:cxn ang="0">
                  <a:pos x="17" y="633"/>
                </a:cxn>
                <a:cxn ang="0">
                  <a:pos x="13" y="597"/>
                </a:cxn>
                <a:cxn ang="0">
                  <a:pos x="5" y="398"/>
                </a:cxn>
                <a:cxn ang="0">
                  <a:pos x="13" y="198"/>
                </a:cxn>
                <a:cxn ang="0">
                  <a:pos x="22" y="99"/>
                </a:cxn>
                <a:cxn ang="0">
                  <a:pos x="36" y="0"/>
                </a:cxn>
                <a:cxn ang="0">
                  <a:pos x="35" y="0"/>
                </a:cxn>
                <a:cxn ang="0">
                  <a:pos x="20" y="99"/>
                </a:cxn>
                <a:cxn ang="0">
                  <a:pos x="10" y="198"/>
                </a:cxn>
                <a:cxn ang="0">
                  <a:pos x="1" y="398"/>
                </a:cxn>
                <a:cxn ang="0">
                  <a:pos x="7" y="589"/>
                </a:cxn>
                <a:cxn ang="0">
                  <a:pos x="16" y="632"/>
                </a:cxn>
                <a:cxn ang="0">
                  <a:pos x="17" y="633"/>
                </a:cxn>
              </a:cxnLst>
              <a:rect l="T0" t="T1" r="T2" b="T3"/>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9525">
              <a:noFill/>
              <a:round/>
              <a:headEnd/>
              <a:tailEnd/>
            </a:ln>
          </p:spPr>
          <p:txBody>
            <a:bodyPr/>
            <a:lstStyle/>
            <a:p>
              <a:endParaRPr lang="cs-CZ"/>
            </a:p>
          </p:txBody>
        </p:sp>
        <p:sp>
          <p:nvSpPr>
            <p:cNvPr id="1039" name="Freeform 32"/>
            <p:cNvSpPr>
              <a:spLocks/>
            </p:cNvSpPr>
            <p:nvPr/>
          </p:nvSpPr>
          <p:spPr bwMode="auto">
            <a:xfrm>
              <a:off x="7526338" y="5640388"/>
              <a:ext cx="111125" cy="233363"/>
            </a:xfrm>
            <a:custGeom>
              <a:avLst/>
              <a:gdLst>
                <a:gd name="T0" fmla="*/ 0 w 28"/>
                <a:gd name="T1" fmla="*/ 0 h 59"/>
                <a:gd name="T2" fmla="*/ 28 w 28"/>
                <a:gd name="T3" fmla="*/ 59 h 59"/>
              </a:gdLst>
              <a:ahLst/>
              <a:cxnLst>
                <a:cxn ang="0">
                  <a:pos x="22" y="59"/>
                </a:cxn>
                <a:cxn ang="0">
                  <a:pos x="28" y="59"/>
                </a:cxn>
                <a:cxn ang="0">
                  <a:pos x="0" y="0"/>
                </a:cxn>
                <a:cxn ang="0">
                  <a:pos x="22" y="59"/>
                </a:cxn>
              </a:cxnLst>
              <a:rect l="T0" t="T1" r="T2" b="T3"/>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9525">
              <a:noFill/>
              <a:round/>
              <a:headEnd/>
              <a:tailEnd/>
            </a:ln>
          </p:spPr>
          <p:txBody>
            <a:bodyPr/>
            <a:lstStyle/>
            <a:p>
              <a:endParaRPr lang="cs-CZ"/>
            </a:p>
          </p:txBody>
        </p:sp>
        <p:sp>
          <p:nvSpPr>
            <p:cNvPr id="1040" name="Freeform 33"/>
            <p:cNvSpPr>
              <a:spLocks/>
            </p:cNvSpPr>
            <p:nvPr/>
          </p:nvSpPr>
          <p:spPr bwMode="auto">
            <a:xfrm>
              <a:off x="7021513" y="3598863"/>
              <a:ext cx="68263" cy="423863"/>
            </a:xfrm>
            <a:custGeom>
              <a:avLst/>
              <a:gdLst>
                <a:gd name="T0" fmla="*/ 0 w 17"/>
                <a:gd name="T1" fmla="*/ 0 h 107"/>
                <a:gd name="T2" fmla="*/ 17 w 17"/>
                <a:gd name="T3" fmla="*/ 107 h 107"/>
              </a:gdLst>
              <a:ahLst/>
              <a:cxnLst>
                <a:cxn ang="0">
                  <a:pos x="4" y="54"/>
                </a:cxn>
                <a:cxn ang="0">
                  <a:pos x="17" y="107"/>
                </a:cxn>
                <a:cxn ang="0">
                  <a:pos x="10" y="44"/>
                </a:cxn>
                <a:cxn ang="0">
                  <a:pos x="9" y="43"/>
                </a:cxn>
                <a:cxn ang="0">
                  <a:pos x="0" y="0"/>
                </a:cxn>
                <a:cxn ang="0">
                  <a:pos x="0" y="8"/>
                </a:cxn>
                <a:cxn ang="0">
                  <a:pos x="4" y="54"/>
                </a:cxn>
              </a:cxnLst>
              <a:rect l="T0" t="T1" r="T2" b="T3"/>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9525">
              <a:noFill/>
              <a:round/>
              <a:headEnd/>
              <a:tailEnd/>
            </a:ln>
          </p:spPr>
          <p:txBody>
            <a:bodyPr/>
            <a:lstStyle/>
            <a:p>
              <a:endParaRPr lang="cs-CZ"/>
            </a:p>
          </p:txBody>
        </p:sp>
        <p:sp>
          <p:nvSpPr>
            <p:cNvPr id="1041" name="Freeform 34"/>
            <p:cNvSpPr>
              <a:spLocks/>
            </p:cNvSpPr>
            <p:nvPr/>
          </p:nvSpPr>
          <p:spPr bwMode="auto">
            <a:xfrm>
              <a:off x="7412038" y="2801938"/>
              <a:ext cx="1168400" cy="2251075"/>
            </a:xfrm>
            <a:custGeom>
              <a:avLst/>
              <a:gdLst>
                <a:gd name="T0" fmla="*/ 0 w 294"/>
                <a:gd name="T1" fmla="*/ 0 h 568"/>
                <a:gd name="T2" fmla="*/ 294 w 294"/>
                <a:gd name="T3" fmla="*/ 568 h 568"/>
              </a:gdLst>
              <a:ahLst/>
              <a:cxnLst>
                <a:cxn ang="0">
                  <a:pos x="8" y="553"/>
                </a:cxn>
                <a:cxn ang="0">
                  <a:pos x="35" y="397"/>
                </a:cxn>
                <a:cxn ang="0">
                  <a:pos x="99" y="252"/>
                </a:cxn>
                <a:cxn ang="0">
                  <a:pos x="187" y="119"/>
                </a:cxn>
                <a:cxn ang="0">
                  <a:pos x="238" y="58"/>
                </a:cxn>
                <a:cxn ang="0">
                  <a:pos x="265" y="28"/>
                </a:cxn>
                <a:cxn ang="0">
                  <a:pos x="294" y="0"/>
                </a:cxn>
                <a:cxn ang="0">
                  <a:pos x="293" y="0"/>
                </a:cxn>
                <a:cxn ang="0">
                  <a:pos x="264" y="27"/>
                </a:cxn>
                <a:cxn ang="0">
                  <a:pos x="237" y="56"/>
                </a:cxn>
                <a:cxn ang="0">
                  <a:pos x="185" y="117"/>
                </a:cxn>
                <a:cxn ang="0">
                  <a:pos x="95" y="249"/>
                </a:cxn>
                <a:cxn ang="0">
                  <a:pos x="30" y="396"/>
                </a:cxn>
                <a:cxn ang="0">
                  <a:pos x="0" y="549"/>
                </a:cxn>
                <a:cxn ang="0">
                  <a:pos x="7" y="568"/>
                </a:cxn>
                <a:cxn ang="0">
                  <a:pos x="8" y="553"/>
                </a:cxn>
              </a:cxnLst>
              <a:rect l="T0" t="T1" r="T2" b="T3"/>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9525">
              <a:noFill/>
              <a:round/>
              <a:headEnd/>
              <a:tailEnd/>
            </a:ln>
          </p:spPr>
          <p:txBody>
            <a:bodyPr/>
            <a:lstStyle/>
            <a:p>
              <a:endParaRPr lang="cs-CZ"/>
            </a:p>
          </p:txBody>
        </p:sp>
        <p:sp>
          <p:nvSpPr>
            <p:cNvPr id="1042" name="Freeform 35"/>
            <p:cNvSpPr>
              <a:spLocks/>
            </p:cNvSpPr>
            <p:nvPr/>
          </p:nvSpPr>
          <p:spPr bwMode="auto">
            <a:xfrm>
              <a:off x="7494588" y="5664200"/>
              <a:ext cx="100013" cy="209550"/>
            </a:xfrm>
            <a:custGeom>
              <a:avLst/>
              <a:gdLst>
                <a:gd name="T0" fmla="*/ 0 w 25"/>
                <a:gd name="T1" fmla="*/ 0 h 53"/>
                <a:gd name="T2" fmla="*/ 25 w 25"/>
                <a:gd name="T3" fmla="*/ 53 h 53"/>
              </a:gdLst>
              <a:ahLst/>
              <a:cxnLst>
                <a:cxn ang="0">
                  <a:pos x="0" y="0"/>
                </a:cxn>
                <a:cxn ang="0">
                  <a:pos x="19" y="53"/>
                </a:cxn>
                <a:cxn ang="0">
                  <a:pos x="25" y="53"/>
                </a:cxn>
                <a:cxn ang="0">
                  <a:pos x="0" y="0"/>
                </a:cxn>
              </a:cxnLst>
              <a:rect l="T0" t="T1" r="T2" b="T3"/>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9525">
              <a:noFill/>
              <a:round/>
              <a:headEnd/>
              <a:tailEnd/>
            </a:ln>
          </p:spPr>
          <p:txBody>
            <a:bodyPr/>
            <a:lstStyle/>
            <a:p>
              <a:endParaRPr lang="cs-CZ"/>
            </a:p>
          </p:txBody>
        </p:sp>
        <p:sp>
          <p:nvSpPr>
            <p:cNvPr id="1043" name="Freeform 36"/>
            <p:cNvSpPr>
              <a:spLocks/>
            </p:cNvSpPr>
            <p:nvPr/>
          </p:nvSpPr>
          <p:spPr bwMode="auto">
            <a:xfrm>
              <a:off x="7412038" y="5081588"/>
              <a:ext cx="114300" cy="558800"/>
            </a:xfrm>
            <a:custGeom>
              <a:avLst/>
              <a:gdLst>
                <a:gd name="T0" fmla="*/ 0 w 29"/>
                <a:gd name="T1" fmla="*/ 0 h 141"/>
                <a:gd name="T2" fmla="*/ 29 w 29"/>
                <a:gd name="T3" fmla="*/ 141 h 141"/>
              </a:gdLst>
              <a:ahLst/>
              <a:cxnLst>
                <a:cxn ang="0">
                  <a:pos x="0" y="0"/>
                </a:cxn>
                <a:cxn ang="0">
                  <a:pos x="7" y="89"/>
                </a:cxn>
                <a:cxn ang="0">
                  <a:pos x="18" y="117"/>
                </a:cxn>
                <a:cxn ang="0">
                  <a:pos x="29" y="141"/>
                </a:cxn>
                <a:cxn ang="0">
                  <a:pos x="27" y="135"/>
                </a:cxn>
                <a:cxn ang="0">
                  <a:pos x="8" y="22"/>
                </a:cxn>
                <a:cxn ang="0">
                  <a:pos x="4" y="11"/>
                </a:cxn>
                <a:cxn ang="0">
                  <a:pos x="0" y="0"/>
                </a:cxn>
              </a:cxnLst>
              <a:rect l="T0" t="T1" r="T2" b="T3"/>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9525">
              <a:noFill/>
              <a:round/>
              <a:headEnd/>
              <a:tailEnd/>
            </a:ln>
          </p:spPr>
          <p:txBody>
            <a:bodyPr/>
            <a:lstStyle/>
            <a:p>
              <a:endParaRPr lang="cs-CZ"/>
            </a:p>
          </p:txBody>
        </p:sp>
        <p:sp>
          <p:nvSpPr>
            <p:cNvPr id="1044" name="Freeform 37"/>
            <p:cNvSpPr>
              <a:spLocks/>
            </p:cNvSpPr>
            <p:nvPr/>
          </p:nvSpPr>
          <p:spPr bwMode="auto">
            <a:xfrm>
              <a:off x="7412038" y="4978400"/>
              <a:ext cx="31750" cy="188913"/>
            </a:xfrm>
            <a:custGeom>
              <a:avLst/>
              <a:gdLst>
                <a:gd name="T0" fmla="*/ 0 w 8"/>
                <a:gd name="T1" fmla="*/ 0 h 48"/>
                <a:gd name="T2" fmla="*/ 8 w 8"/>
                <a:gd name="T3" fmla="*/ 48 h 48"/>
              </a:gdLst>
              <a:ahLst/>
              <a:cxnLst>
                <a:cxn ang="0">
                  <a:pos x="0" y="26"/>
                </a:cxn>
                <a:cxn ang="0">
                  <a:pos x="4" y="37"/>
                </a:cxn>
                <a:cxn ang="0">
                  <a:pos x="8" y="48"/>
                </a:cxn>
                <a:cxn ang="0">
                  <a:pos x="7" y="19"/>
                </a:cxn>
                <a:cxn ang="0">
                  <a:pos x="0" y="0"/>
                </a:cxn>
                <a:cxn ang="0">
                  <a:pos x="0" y="4"/>
                </a:cxn>
                <a:cxn ang="0">
                  <a:pos x="0" y="26"/>
                </a:cxn>
              </a:cxnLst>
              <a:rect l="T0" t="T1" r="T2" b="T3"/>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9525">
              <a:noFill/>
              <a:round/>
              <a:headEnd/>
              <a:tailEnd/>
            </a:ln>
          </p:spPr>
          <p:txBody>
            <a:bodyPr/>
            <a:lstStyle/>
            <a:p>
              <a:endParaRPr lang="cs-CZ"/>
            </a:p>
          </p:txBody>
        </p:sp>
        <p:sp>
          <p:nvSpPr>
            <p:cNvPr id="1045" name="Freeform 38"/>
            <p:cNvSpPr>
              <a:spLocks/>
            </p:cNvSpPr>
            <p:nvPr/>
          </p:nvSpPr>
          <p:spPr bwMode="auto">
            <a:xfrm>
              <a:off x="7439026" y="5434013"/>
              <a:ext cx="174625" cy="439738"/>
            </a:xfrm>
            <a:custGeom>
              <a:avLst/>
              <a:gdLst>
                <a:gd name="T0" fmla="*/ 0 w 44"/>
                <a:gd name="T1" fmla="*/ 0 h 111"/>
                <a:gd name="T2" fmla="*/ 44 w 44"/>
                <a:gd name="T3" fmla="*/ 111 h 111"/>
              </a:gdLst>
              <a:ahLst/>
              <a:cxnLst>
                <a:cxn ang="0">
                  <a:pos x="11" y="28"/>
                </a:cxn>
                <a:cxn ang="0">
                  <a:pos x="0" y="0"/>
                </a:cxn>
                <a:cxn ang="0">
                  <a:pos x="11" y="49"/>
                </a:cxn>
                <a:cxn ang="0">
                  <a:pos x="14" y="58"/>
                </a:cxn>
                <a:cxn ang="0">
                  <a:pos x="39" y="111"/>
                </a:cxn>
                <a:cxn ang="0">
                  <a:pos x="44" y="111"/>
                </a:cxn>
                <a:cxn ang="0">
                  <a:pos x="22" y="52"/>
                </a:cxn>
                <a:cxn ang="0">
                  <a:pos x="11" y="28"/>
                </a:cxn>
              </a:cxnLst>
              <a:rect l="T0" t="T1" r="T2" b="T3"/>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9525">
              <a:noFill/>
              <a:round/>
              <a:headEnd/>
              <a:tailEnd/>
            </a:ln>
          </p:spPr>
          <p:txBody>
            <a:bodyPr/>
            <a:lstStyle/>
            <a:p>
              <a:endParaRPr lang="cs-CZ"/>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k-SK" smtClean="0"/>
              <a:t>Upravte štýly predlohy textu</a:t>
            </a:r>
            <a:endParaRPr lang="en-US" smtClean="0"/>
          </a:p>
        </p:txBody>
      </p:sp>
      <p:sp>
        <p:nvSpPr>
          <p:cNvPr id="1030" name="Text Placeholder 2"/>
          <p:cNvSpPr>
            <a:spLocks noGrp="1"/>
          </p:cNvSpPr>
          <p:nvPr>
            <p:ph type="body" idx="1"/>
          </p:nvPr>
        </p:nvSpPr>
        <p:spPr bwMode="auto">
          <a:xfrm>
            <a:off x="2589213" y="2133600"/>
            <a:ext cx="8915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smtClean="0"/>
          </a:p>
        </p:txBody>
      </p:sp>
      <p:sp>
        <p:nvSpPr>
          <p:cNvPr id="4" name="Date Placeholder 3"/>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fontAlgn="auto">
              <a:spcBef>
                <a:spcPts val="0"/>
              </a:spcBef>
              <a:spcAft>
                <a:spcPts val="0"/>
              </a:spcAft>
              <a:defRPr sz="900" dirty="0">
                <a:solidFill>
                  <a:schemeClr val="tx1">
                    <a:tint val="75000"/>
                  </a:schemeClr>
                </a:solidFill>
                <a:latin typeface="+mn-lt"/>
              </a:defRPr>
            </a:lvl1pPr>
          </a:lstStyle>
          <a:p>
            <a:pPr>
              <a:defRPr/>
            </a:pPr>
            <a:fld id="{51F3C8BC-5311-4F19-910F-FF903B82C45D}" type="datetimeFigureOut">
              <a:rPr lang="en-US"/>
              <a:pPr>
                <a:defRPr/>
              </a:pPr>
              <a:t>11/14/2020</a:t>
            </a:fld>
            <a:endParaRPr lang="en-US"/>
          </a:p>
        </p:txBody>
      </p:sp>
      <p:sp>
        <p:nvSpPr>
          <p:cNvPr id="5" name="Footer Placeholder 4"/>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fontAlgn="auto">
              <a:spcBef>
                <a:spcPts val="0"/>
              </a:spcBef>
              <a:spcAft>
                <a:spcPts val="0"/>
              </a:spcAft>
              <a:defRPr sz="9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fontAlgn="auto">
              <a:spcBef>
                <a:spcPts val="0"/>
              </a:spcBef>
              <a:spcAft>
                <a:spcPts val="0"/>
              </a:spcAft>
              <a:defRPr sz="2000" dirty="0">
                <a:solidFill>
                  <a:srgbClr val="FEFFFF"/>
                </a:solidFill>
                <a:latin typeface="+mn-lt"/>
              </a:defRPr>
            </a:lvl1pPr>
          </a:lstStyle>
          <a:p>
            <a:pPr>
              <a:defRPr/>
            </a:pPr>
            <a:fld id="{E462778A-54BB-480E-8532-1CF86493AE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 id="2147483680" r:id="rId16"/>
  </p:sldLayoutIdLst>
  <p:txStyles>
    <p:titleStyle>
      <a:lvl1pPr algn="l" defTabSz="457200" rtl="0" fontAlgn="base">
        <a:spcBef>
          <a:spcPct val="0"/>
        </a:spcBef>
        <a:spcAft>
          <a:spcPct val="0"/>
        </a:spcAft>
        <a:defRPr sz="3600" kern="1200">
          <a:solidFill>
            <a:srgbClr val="262626"/>
          </a:solidFill>
          <a:latin typeface="+mj-lt"/>
          <a:ea typeface="+mj-ea"/>
          <a:cs typeface="+mj-cs"/>
        </a:defRPr>
      </a:lvl1pPr>
      <a:lvl2pPr algn="l" defTabSz="457200" rtl="0" fontAlgn="base">
        <a:spcBef>
          <a:spcPct val="0"/>
        </a:spcBef>
        <a:spcAft>
          <a:spcPct val="0"/>
        </a:spcAft>
        <a:defRPr sz="3600">
          <a:solidFill>
            <a:srgbClr val="262626"/>
          </a:solidFill>
          <a:latin typeface="Century Gothic" pitchFamily="34" charset="0"/>
        </a:defRPr>
      </a:lvl2pPr>
      <a:lvl3pPr algn="l" defTabSz="457200" rtl="0" fontAlgn="base">
        <a:spcBef>
          <a:spcPct val="0"/>
        </a:spcBef>
        <a:spcAft>
          <a:spcPct val="0"/>
        </a:spcAft>
        <a:defRPr sz="3600">
          <a:solidFill>
            <a:srgbClr val="262626"/>
          </a:solidFill>
          <a:latin typeface="Century Gothic" pitchFamily="34" charset="0"/>
        </a:defRPr>
      </a:lvl3pPr>
      <a:lvl4pPr algn="l" defTabSz="457200" rtl="0" fontAlgn="base">
        <a:spcBef>
          <a:spcPct val="0"/>
        </a:spcBef>
        <a:spcAft>
          <a:spcPct val="0"/>
        </a:spcAft>
        <a:defRPr sz="3600">
          <a:solidFill>
            <a:srgbClr val="262626"/>
          </a:solidFill>
          <a:latin typeface="Century Gothic" pitchFamily="34" charset="0"/>
        </a:defRPr>
      </a:lvl4pPr>
      <a:lvl5pPr algn="l" defTabSz="457200" rtl="0" fontAlgn="base">
        <a:spcBef>
          <a:spcPct val="0"/>
        </a:spcBef>
        <a:spcAft>
          <a:spcPct val="0"/>
        </a:spcAft>
        <a:defRPr sz="3600">
          <a:solidFill>
            <a:srgbClr val="262626"/>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kc.kbs.sk/dkc.php?in=Jn13,3" TargetMode="External"/><Relationship Id="rId2" Type="http://schemas.openxmlformats.org/officeDocument/2006/relationships/hyperlink" Target="https://dkc.kbs.sk/dkc.php?in=Gal4,4-5" TargetMode="External"/><Relationship Id="rId1" Type="http://schemas.openxmlformats.org/officeDocument/2006/relationships/slideLayout" Target="../slideLayouts/slideLayout2.xml"/><Relationship Id="rId5" Type="http://schemas.openxmlformats.org/officeDocument/2006/relationships/hyperlink" Target="https://dkc.kbs.sk/dkc.php?in=1Jn4,2" TargetMode="External"/><Relationship Id="rId4" Type="http://schemas.openxmlformats.org/officeDocument/2006/relationships/hyperlink" Target="https://dkc.kbs.sk/dkc.php?in=Jn3,13;6,33"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25463" y="150813"/>
            <a:ext cx="11456987" cy="1797050"/>
          </a:xfrm>
        </p:spPr>
        <p:txBody>
          <a:bodyPr rtlCol="0">
            <a:noAutofit/>
          </a:bodyPr>
          <a:lstStyle/>
          <a:p>
            <a:pPr algn="ctr" fontAlgn="auto">
              <a:spcAft>
                <a:spcPts val="0"/>
              </a:spcAft>
              <a:defRPr/>
            </a:pPr>
            <a:r>
              <a:rPr lang="sk-SK" sz="4400" b="1" cap="small" dirty="0">
                <a:solidFill>
                  <a:srgbClr val="0070C0"/>
                </a:solidFill>
                <a:latin typeface="Cambria Math" panose="02040503050406030204" pitchFamily="18" charset="0"/>
                <a:ea typeface="Cambria Math" panose="02040503050406030204" pitchFamily="18" charset="0"/>
                <a:cs typeface="Calibri" panose="020F0502020204030204" pitchFamily="34" charset="0"/>
              </a:rPr>
              <a:t>DIECÉZNA</a:t>
            </a:r>
            <a:r>
              <a:rPr lang="sk-SK" b="1" cap="small" dirty="0">
                <a:solidFill>
                  <a:srgbClr val="0070C0"/>
                </a:solidFill>
                <a:latin typeface="Cambria Math" panose="02040503050406030204" pitchFamily="18" charset="0"/>
                <a:ea typeface="Cambria Math" panose="02040503050406030204" pitchFamily="18" charset="0"/>
                <a:cs typeface="Calibri" panose="020F0502020204030204" pitchFamily="34" charset="0"/>
              </a:rPr>
              <a:t> </a:t>
            </a:r>
            <a:r>
              <a:rPr lang="sk-SK" sz="4400" b="1" cap="small" dirty="0">
                <a:solidFill>
                  <a:srgbClr val="0070C0"/>
                </a:solidFill>
                <a:latin typeface="Cambria Math" panose="02040503050406030204" pitchFamily="18" charset="0"/>
                <a:ea typeface="Cambria Math" panose="02040503050406030204" pitchFamily="18" charset="0"/>
                <a:cs typeface="Calibri" panose="020F0502020204030204" pitchFamily="34" charset="0"/>
              </a:rPr>
              <a:t>ŠKOLA VIERY III.</a:t>
            </a:r>
            <a:r>
              <a:rPr lang="sk-SK" sz="4400" dirty="0">
                <a:solidFill>
                  <a:srgbClr val="0070C0"/>
                </a:solidFill>
                <a:latin typeface="Cambria Math" panose="02040503050406030204" pitchFamily="18" charset="0"/>
                <a:ea typeface="Cambria Math" panose="02040503050406030204" pitchFamily="18" charset="0"/>
                <a:cs typeface="Calibri" panose="020F0502020204030204" pitchFamily="34" charset="0"/>
              </a:rPr>
              <a:t/>
            </a:r>
            <a:br>
              <a:rPr lang="sk-SK" sz="4400" dirty="0">
                <a:solidFill>
                  <a:srgbClr val="0070C0"/>
                </a:solidFill>
                <a:latin typeface="Cambria Math" panose="02040503050406030204" pitchFamily="18" charset="0"/>
                <a:ea typeface="Cambria Math" panose="02040503050406030204" pitchFamily="18" charset="0"/>
                <a:cs typeface="Calibri" panose="020F0502020204030204" pitchFamily="34" charset="0"/>
              </a:rPr>
            </a:br>
            <a:endParaRPr lang="sk-SK" sz="4400" dirty="0">
              <a:solidFill>
                <a:srgbClr val="0070C0"/>
              </a:solidFill>
              <a:latin typeface="Cambria Math" panose="02040503050406030204" pitchFamily="18" charset="0"/>
              <a:ea typeface="Cambria Math" panose="02040503050406030204" pitchFamily="18" charset="0"/>
              <a:cs typeface="Calibri" panose="020F0502020204030204" pitchFamily="34" charset="0"/>
            </a:endParaRPr>
          </a:p>
        </p:txBody>
      </p:sp>
      <p:sp>
        <p:nvSpPr>
          <p:cNvPr id="3" name="Podnadpis 2"/>
          <p:cNvSpPr>
            <a:spLocks noGrp="1"/>
          </p:cNvSpPr>
          <p:nvPr>
            <p:ph type="subTitle" idx="1"/>
          </p:nvPr>
        </p:nvSpPr>
        <p:spPr>
          <a:xfrm>
            <a:off x="2035175" y="2378075"/>
            <a:ext cx="9469438" cy="3525838"/>
          </a:xfrm>
        </p:spPr>
        <p:txBody>
          <a:bodyPr>
            <a:normAutofit/>
          </a:bodyPr>
          <a:lstStyle/>
          <a:p>
            <a:pPr>
              <a:lnSpc>
                <a:spcPct val="80000"/>
              </a:lnSpc>
            </a:pPr>
            <a:r>
              <a:rPr lang="sk-SK" sz="3400" b="1" smtClean="0">
                <a:solidFill>
                  <a:srgbClr val="0070C0"/>
                </a:solidFill>
                <a:latin typeface="Cambria Math" pitchFamily="18" charset="0"/>
              </a:rPr>
              <a:t>3. TÉMA: </a:t>
            </a:r>
          </a:p>
          <a:p>
            <a:pPr>
              <a:lnSpc>
                <a:spcPct val="80000"/>
              </a:lnSpc>
            </a:pPr>
            <a:r>
              <a:rPr lang="sk-SK" sz="3400" b="1" smtClean="0">
                <a:solidFill>
                  <a:srgbClr val="FF0000"/>
                </a:solidFill>
                <a:latin typeface="Cambria Math" pitchFamily="18" charset="0"/>
              </a:rPr>
              <a:t>VERÍM V JEŽIŠA KRISTA, JEHO JEDINÉHO SYNA, NÁŠHO PÁNA...</a:t>
            </a:r>
          </a:p>
          <a:p>
            <a:pPr>
              <a:lnSpc>
                <a:spcPct val="80000"/>
              </a:lnSpc>
            </a:pPr>
            <a:r>
              <a:rPr lang="sk-SK" sz="2800" b="1" smtClean="0">
                <a:solidFill>
                  <a:srgbClr val="00B0F0"/>
                </a:solidFill>
                <a:latin typeface="Cambria Math" pitchFamily="18" charset="0"/>
              </a:rPr>
              <a:t>– </a:t>
            </a:r>
            <a:r>
              <a:rPr lang="sk-SK" sz="2800" b="1" smtClean="0">
                <a:solidFill>
                  <a:srgbClr val="002060"/>
                </a:solidFill>
                <a:latin typeface="Cambria Math" pitchFamily="18" charset="0"/>
              </a:rPr>
              <a:t>PRVÁ ČASŤ</a:t>
            </a:r>
          </a:p>
          <a:p>
            <a:pPr>
              <a:lnSpc>
                <a:spcPct val="80000"/>
              </a:lnSpc>
            </a:pPr>
            <a:endParaRPr lang="sk-SK" sz="2800" b="1" smtClean="0">
              <a:solidFill>
                <a:srgbClr val="002060"/>
              </a:solidFill>
              <a:latin typeface="Cambria Math" pitchFamily="18" charset="0"/>
            </a:endParaRPr>
          </a:p>
          <a:p>
            <a:pPr>
              <a:lnSpc>
                <a:spcPct val="80000"/>
              </a:lnSpc>
            </a:pPr>
            <a:endParaRPr lang="sk-SK" sz="2800" smtClean="0">
              <a:solidFill>
                <a:srgbClr val="002060"/>
              </a:solidFill>
              <a:latin typeface="Cambria Math" pitchFamily="18" charset="0"/>
            </a:endParaRPr>
          </a:p>
          <a:p>
            <a:pPr>
              <a:lnSpc>
                <a:spcPct val="80000"/>
              </a:lnSpc>
            </a:pPr>
            <a:r>
              <a:rPr lang="sk-SK" sz="2800" b="1" smtClean="0">
                <a:solidFill>
                  <a:srgbClr val="0070C0"/>
                </a:solidFill>
                <a:latin typeface="Cambria Math" pitchFamily="18" charset="0"/>
              </a:rPr>
              <a:t>Vypracoval: Mons. prof. Jozef Bieľak</a:t>
            </a:r>
          </a:p>
        </p:txBody>
      </p:sp>
    </p:spTree>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438" y="0"/>
            <a:ext cx="11993562" cy="771525"/>
          </a:xfrm>
        </p:spPr>
        <p:txBody>
          <a:bodyPr rtlCol="0">
            <a:normAutofit fontScale="90000"/>
          </a:bodyPr>
          <a:lstStyle/>
          <a:p>
            <a:pPr algn="ctr" fontAlgn="auto">
              <a:lnSpc>
                <a:spcPct val="115000"/>
              </a:lnSpc>
              <a:spcAft>
                <a:spcPts val="1000"/>
              </a:spcAft>
              <a:defRPr/>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F) ČLOVEK JE STVORENÝ PRE NEBO</a:t>
            </a:r>
            <a:r>
              <a:rPr lang="sk-SK" sz="32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
            </a:r>
            <a:br>
              <a:rPr lang="sk-SK" sz="32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br>
            <a:endParaRPr lang="sk-SK" b="1" dirty="0">
              <a:solidFill>
                <a:srgbClr val="0070C0"/>
              </a:solidFill>
            </a:endParaRPr>
          </a:p>
        </p:txBody>
      </p:sp>
      <p:sp>
        <p:nvSpPr>
          <p:cNvPr id="27650" name="Zástupný objekt pre obsah 2"/>
          <p:cNvSpPr>
            <a:spLocks noGrp="1"/>
          </p:cNvSpPr>
          <p:nvPr>
            <p:ph idx="1"/>
          </p:nvPr>
        </p:nvSpPr>
        <p:spPr>
          <a:xfrm>
            <a:off x="198438" y="1271588"/>
            <a:ext cx="11993562" cy="5586412"/>
          </a:xfrm>
        </p:spPr>
        <p:txBody>
          <a:bodyPr/>
          <a:lstStyle/>
          <a:p>
            <a:pPr algn="just">
              <a:lnSpc>
                <a:spcPct val="115000"/>
              </a:lnSpc>
              <a:spcAft>
                <a:spcPts val="1000"/>
              </a:spcAft>
            </a:pPr>
            <a:r>
              <a:rPr lang="sk-SK" smtClean="0">
                <a:solidFill>
                  <a:srgbClr val="FF0000"/>
                </a:solidFill>
                <a:latin typeface="Cambria" pitchFamily="18" charset="0"/>
                <a:ea typeface="Cambria" pitchFamily="18" charset="0"/>
                <a:cs typeface="Times New Roman" pitchFamily="18" charset="0"/>
              </a:rPr>
              <a:t>Žiaden človek na svete sa nenarodil iba náhodou. </a:t>
            </a:r>
            <a:r>
              <a:rPr lang="sk-SK" smtClean="0">
                <a:solidFill>
                  <a:srgbClr val="0070C0"/>
                </a:solidFill>
                <a:latin typeface="Cambria" pitchFamily="18" charset="0"/>
                <a:ea typeface="Cambria" pitchFamily="18" charset="0"/>
                <a:cs typeface="Times New Roman" pitchFamily="18" charset="0"/>
              </a:rPr>
              <a:t>Sme tu a žijeme, lebo nás Boh chcel. Výstižne to vyjadruje liturgická modlitba: </a:t>
            </a:r>
            <a:r>
              <a:rPr lang="sk-SK" i="1" smtClean="0">
                <a:solidFill>
                  <a:srgbClr val="0070C0"/>
                </a:solidFill>
                <a:latin typeface="Cambria" pitchFamily="18" charset="0"/>
                <a:ea typeface="Cambria" pitchFamily="18" charset="0"/>
                <a:cs typeface="Times New Roman" pitchFamily="18" charset="0"/>
              </a:rPr>
              <a:t>„Z lásky si človeka stvoril, na cestu lásky ho neprestajne voláš, aby si mu dal podiel na svojej večnej láske.“ </a:t>
            </a:r>
            <a:r>
              <a:rPr lang="sk-SK" smtClean="0">
                <a:solidFill>
                  <a:srgbClr val="0070C0"/>
                </a:solidFill>
                <a:latin typeface="Cambria" pitchFamily="18" charset="0"/>
                <a:ea typeface="Cambria" pitchFamily="18" charset="0"/>
                <a:cs typeface="Times New Roman" pitchFamily="18" charset="0"/>
              </a:rPr>
              <a:t>(Rímsky misál). Boh nám svoje šťastie nevnucuje. Sami sa oň musíme spoluprácou s Bohom pričiniť. Robíme to najmä. vtedy, ak zachovávame Božie prikázania.</a:t>
            </a:r>
            <a:endParaRPr lang="sk-SK" sz="1600" smtClean="0">
              <a:solidFill>
                <a:srgbClr val="0070C0"/>
              </a:solidFill>
              <a:latin typeface="Cambria" pitchFamily="18" charset="0"/>
              <a:ea typeface="Cambria" pitchFamily="18" charset="0"/>
              <a:cs typeface="Times New Roman" pitchFamily="18" charset="0"/>
            </a:endParaRPr>
          </a:p>
          <a:p>
            <a:pPr algn="just">
              <a:lnSpc>
                <a:spcPct val="115000"/>
              </a:lnSpc>
              <a:spcAft>
                <a:spcPts val="1000"/>
              </a:spcAft>
            </a:pPr>
            <a:r>
              <a:rPr lang="sk-SK" smtClean="0">
                <a:solidFill>
                  <a:srgbClr val="FF0000"/>
                </a:solidFill>
                <a:latin typeface="Cambria" pitchFamily="18" charset="0"/>
                <a:ea typeface="Cambria" pitchFamily="18" charset="0"/>
                <a:cs typeface="Times New Roman" pitchFamily="18" charset="0"/>
              </a:rPr>
              <a:t>Boh chce, aby sme sa aj teraz mali dobre a boli šťastní. </a:t>
            </a:r>
            <a:r>
              <a:rPr lang="sk-SK" smtClean="0">
                <a:solidFill>
                  <a:srgbClr val="0070C0"/>
                </a:solidFill>
                <a:latin typeface="Cambria" pitchFamily="18" charset="0"/>
                <a:ea typeface="Cambria" pitchFamily="18" charset="0"/>
                <a:cs typeface="Times New Roman" pitchFamily="18" charset="0"/>
              </a:rPr>
              <a:t>Preto nám prichystal prírodu a jej bohatstvá. Ak používame dary prírody podľa jeho vôle, pričiňujeme sa o šťastný život na zemi. Hoci na svete všetko slúži dobru človeka, predsa zisťujeme, že úplné a trvalé šťastie tu na zemi nemôžeme nájsť. Sme stále nespokojní. Keď dosiahneme jedno, už túžime po druhom. Naša túžba po šťastí prevyšuje všetky dobrá zeme. I tá najväčšia radosť na zemi sa raz skončí. To je vtedy, keď príde smrť. Nemusíme sa ale báť, že sa naša túžba po šťastí nikdy nesplní. Veď máme nesmrteľnú dušu a náš život bude pokračovať aj po smrti.</a:t>
            </a:r>
            <a:endParaRPr lang="sk-SK" sz="1600" smtClean="0">
              <a:solidFill>
                <a:srgbClr val="0070C0"/>
              </a:solidFill>
              <a:latin typeface="Cambria" pitchFamily="18" charset="0"/>
              <a:ea typeface="Cambria" pitchFamily="18" charset="0"/>
              <a:cs typeface="Times New Roman" pitchFamily="18" charset="0"/>
            </a:endParaRPr>
          </a:p>
          <a:p>
            <a:pPr algn="just">
              <a:lnSpc>
                <a:spcPct val="115000"/>
              </a:lnSpc>
              <a:spcAft>
                <a:spcPts val="1000"/>
              </a:spcAft>
            </a:pPr>
            <a:r>
              <a:rPr lang="sk-SK" smtClean="0">
                <a:solidFill>
                  <a:srgbClr val="0070C0"/>
                </a:solidFill>
                <a:latin typeface="Cambria" pitchFamily="18" charset="0"/>
                <a:ea typeface="Cambria" pitchFamily="18" charset="0"/>
                <a:cs typeface="Times New Roman" pitchFamily="18" charset="0"/>
              </a:rPr>
              <a:t>Božia láska pre naše trvalé a dokonalé šťastie pripravila iný svet. Voláme ho nebo. Tam nájdeme svoje večné šťastie v Bohu. Vo Svätom písme o svete úplného šťastia a radosti bez konca čítame: „Ani oko nevidelo, ani ucho nepočulo, ani do ľudského srdca nevystúpilo, čo Boh pripravil tým, ktorí ho milujú.“ (1 Kor 2, 9) Preto tento svet považujeme iba za dočasný domov. Celý náš pozemský život je prípravou na nebo. Je putovaním do nášho večného domova. „Naša vlasť je v nebi.“ (Flp 3, 20)</a:t>
            </a:r>
            <a:endParaRPr lang="sk-SK" sz="1600" smtClean="0">
              <a:solidFill>
                <a:srgbClr val="0070C0"/>
              </a:solidFill>
              <a:latin typeface="Cambria" pitchFamily="18" charset="0"/>
              <a:ea typeface="Cambria" pitchFamily="18" charset="0"/>
              <a:cs typeface="Times New Roman" pitchFamily="18" charset="0"/>
            </a:endParaRPr>
          </a:p>
          <a:p>
            <a:endParaRPr lang="sk-SK" smtClean="0">
              <a:latin typeface="Cambria" pitchFamily="18" charset="0"/>
              <a:ea typeface="Cambria"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4625" y="0"/>
            <a:ext cx="12017375" cy="962025"/>
          </a:xfrm>
        </p:spPr>
        <p:txBody>
          <a:bodyPr>
            <a:normAutofit/>
          </a:bodyPr>
          <a:lstStyle/>
          <a:p>
            <a:pPr algn="ctr"/>
            <a:r>
              <a:rPr lang="sk-SK" b="1" smtClean="0">
                <a:solidFill>
                  <a:srgbClr val="0070C0"/>
                </a:solidFill>
                <a:latin typeface="Cambria" pitchFamily="18" charset="0"/>
              </a:rPr>
              <a:t>3. BOH - ZÁCHRANCA ĽUDÍ ZRANENÝCH HRIECHOM</a:t>
            </a:r>
            <a:r>
              <a:rPr lang="sk-SK" sz="3200" smtClean="0">
                <a:solidFill>
                  <a:srgbClr val="0070C0"/>
                </a:solidFill>
                <a:latin typeface="Cambria" pitchFamily="18" charset="0"/>
              </a:rPr>
              <a:t/>
            </a:r>
            <a:br>
              <a:rPr lang="sk-SK" sz="3200" smtClean="0">
                <a:solidFill>
                  <a:srgbClr val="0070C0"/>
                </a:solidFill>
                <a:latin typeface="Cambria" pitchFamily="18" charset="0"/>
              </a:rPr>
            </a:br>
            <a:endParaRPr lang="sk-SK" sz="3200" smtClean="0">
              <a:solidFill>
                <a:srgbClr val="0070C0"/>
              </a:solidFill>
              <a:latin typeface="Cambria" pitchFamily="18" charset="0"/>
            </a:endParaRPr>
          </a:p>
        </p:txBody>
      </p:sp>
      <p:sp>
        <p:nvSpPr>
          <p:cNvPr id="28674" name="Zástupný objekt pre obsah 2"/>
          <p:cNvSpPr>
            <a:spLocks noGrp="1"/>
          </p:cNvSpPr>
          <p:nvPr>
            <p:ph idx="1"/>
          </p:nvPr>
        </p:nvSpPr>
        <p:spPr>
          <a:xfrm>
            <a:off x="174625" y="1263650"/>
            <a:ext cx="11918950" cy="5594350"/>
          </a:xfrm>
        </p:spPr>
        <p:txBody>
          <a:bodyPr/>
          <a:lstStyle/>
          <a:p>
            <a:pPr algn="just">
              <a:lnSpc>
                <a:spcPct val="115000"/>
              </a:lnSpc>
              <a:spcAft>
                <a:spcPts val="1000"/>
              </a:spcAft>
            </a:pPr>
            <a:r>
              <a:rPr lang="sk-SK" sz="2400" b="1" smtClean="0">
                <a:solidFill>
                  <a:srgbClr val="FF0000"/>
                </a:solidFill>
                <a:latin typeface="Times New Roman" pitchFamily="18" charset="0"/>
                <a:cs typeface="Times New Roman" pitchFamily="18" charset="0"/>
              </a:rPr>
              <a:t>Človek bol stvorený pre lásku a šťastie. </a:t>
            </a:r>
            <a:r>
              <a:rPr lang="sk-SK" sz="2400" smtClean="0">
                <a:solidFill>
                  <a:srgbClr val="002060"/>
                </a:solidFill>
                <a:latin typeface="Times New Roman" pitchFamily="18" charset="0"/>
                <a:cs typeface="Times New Roman" pitchFamily="18" charset="0"/>
              </a:rPr>
              <a:t>A predsa vidíme na zemi veľa bolesti a nešťastia. Všetko zlo na svete zapríčinil hriech. Prví ľudia žili spočiatku v spoločenstve s Bohom a boli šťastní. Svoje trvalé šťastie si ale mali zaslúžiť. Mali sa oň pričiniť poslušnosťou voči Bohu. Skúšku ich poslušnosti opisuje Sväté písmo obraznou rečou. Boží príkaz znázorňuje podobenstvom o strome a zakázanom ovocí. Zlý duch závidel ľudom ich šťastie. Oklamal prvých ľudí a naviedol ich, aby neposlúchli Boha. Urobili, čo sa mu nepáčilo, a tak sa dopustili prvého hriechu. </a:t>
            </a:r>
          </a:p>
          <a:p>
            <a:pPr algn="just">
              <a:lnSpc>
                <a:spcPct val="115000"/>
              </a:lnSpc>
              <a:spcAft>
                <a:spcPts val="1000"/>
              </a:spcAft>
            </a:pPr>
            <a:r>
              <a:rPr lang="sk-SK" sz="2400" b="1" smtClean="0">
                <a:solidFill>
                  <a:srgbClr val="FF0000"/>
                </a:solidFill>
                <a:latin typeface="Times New Roman" pitchFamily="18" charset="0"/>
                <a:cs typeface="Times New Roman" pitchFamily="18" charset="0"/>
              </a:rPr>
              <a:t>Prvý hriech ľudí prechádza na každého človeka, preto ho voláne</a:t>
            </a:r>
            <a:r>
              <a:rPr lang="sk-SK" sz="2400" smtClean="0">
                <a:solidFill>
                  <a:srgbClr val="FF0000"/>
                </a:solidFill>
                <a:latin typeface="Times New Roman" pitchFamily="18" charset="0"/>
                <a:cs typeface="Times New Roman" pitchFamily="18" charset="0"/>
              </a:rPr>
              <a:t> </a:t>
            </a:r>
            <a:r>
              <a:rPr lang="sk-SK" sz="2400" b="1" smtClean="0">
                <a:solidFill>
                  <a:srgbClr val="FF0000"/>
                </a:solidFill>
                <a:latin typeface="Times New Roman" pitchFamily="18" charset="0"/>
                <a:cs typeface="Times New Roman" pitchFamily="18" charset="0"/>
              </a:rPr>
              <a:t>„dedičný hriech</a:t>
            </a:r>
            <a:r>
              <a:rPr lang="sk-SK" sz="2400" smtClean="0">
                <a:solidFill>
                  <a:srgbClr val="FF0000"/>
                </a:solidFill>
                <a:latin typeface="Times New Roman" pitchFamily="18" charset="0"/>
                <a:cs typeface="Times New Roman" pitchFamily="18" charset="0"/>
              </a:rPr>
              <a:t>“. </a:t>
            </a:r>
            <a:r>
              <a:rPr lang="sk-SK" sz="2400" smtClean="0">
                <a:solidFill>
                  <a:srgbClr val="002060"/>
                </a:solidFill>
                <a:latin typeface="Times New Roman" pitchFamily="18" charset="0"/>
                <a:cs typeface="Times New Roman" pitchFamily="18" charset="0"/>
              </a:rPr>
              <a:t>Je to vlastne hriech celého ľudského pokolenia. Pre zákon spolupatričnosti všetkých ľudí každý človek má podiel na jeho vine. </a:t>
            </a:r>
            <a:r>
              <a:rPr lang="sk-SK" sz="2400" smtClean="0">
                <a:solidFill>
                  <a:srgbClr val="0070C0"/>
                </a:solidFill>
                <a:latin typeface="Times New Roman" pitchFamily="18" charset="0"/>
                <a:cs typeface="Times New Roman" pitchFamily="18" charset="0"/>
              </a:rPr>
              <a:t>Výnimkou je Panna Mária. Boh ju uchránil pred dedičným hriechom pre budúce zásluhy Vykupiteľa. Preto ju voláme Nepoškvrnená.</a:t>
            </a:r>
            <a:endParaRPr lang="sk-SK" sz="2400" smtClean="0">
              <a:solidFill>
                <a:srgbClr val="0070C0"/>
              </a:solidFill>
              <a:latin typeface="Calibri" pitchFamily="34" charset="0"/>
              <a:ea typeface="Calibri" pitchFamily="34" charset="0"/>
              <a:cs typeface="Times New Roman" pitchFamily="18" charset="0"/>
            </a:endParaRPr>
          </a:p>
          <a:p>
            <a:endParaRPr lang="sk-SK" sz="2400" smtClean="0">
              <a:solidFill>
                <a:srgbClr val="00206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Nadpis 1"/>
          <p:cNvSpPr>
            <a:spLocks noGrp="1"/>
          </p:cNvSpPr>
          <p:nvPr>
            <p:ph type="title"/>
          </p:nvPr>
        </p:nvSpPr>
        <p:spPr>
          <a:xfrm>
            <a:off x="214313" y="87313"/>
            <a:ext cx="11977687" cy="906462"/>
          </a:xfrm>
        </p:spPr>
        <p:txBody>
          <a:bodyPr/>
          <a:lstStyle/>
          <a:p>
            <a:pPr algn="ctr">
              <a:lnSpc>
                <a:spcPct val="115000"/>
              </a:lnSpc>
              <a:spcAft>
                <a:spcPts val="1000"/>
              </a:spcAft>
            </a:pPr>
            <a:r>
              <a:rPr lang="sk-SK" b="1" smtClean="0">
                <a:solidFill>
                  <a:srgbClr val="0070C0"/>
                </a:solidFill>
                <a:latin typeface="Cambria" pitchFamily="18" charset="0"/>
              </a:rPr>
              <a:t>A. </a:t>
            </a:r>
            <a:r>
              <a:rPr lang="sk-SK" b="1" smtClean="0">
                <a:solidFill>
                  <a:srgbClr val="0070C0"/>
                </a:solidFill>
                <a:latin typeface="Cambria" pitchFamily="18" charset="0"/>
                <a:ea typeface="Cambria" pitchFamily="18" charset="0"/>
                <a:cs typeface="Times New Roman" pitchFamily="18" charset="0"/>
              </a:rPr>
              <a:t>NÁSLEDKY DEDIČNÉHO HRIECHU</a:t>
            </a:r>
            <a:endParaRPr lang="sk-SK" b="1" smtClean="0">
              <a:solidFill>
                <a:srgbClr val="0070C0"/>
              </a:solidFill>
              <a:latin typeface="Cambria" pitchFamily="18" charset="0"/>
            </a:endParaRPr>
          </a:p>
        </p:txBody>
      </p:sp>
      <p:sp>
        <p:nvSpPr>
          <p:cNvPr id="29698" name="Zástupný objekt pre obsah 2"/>
          <p:cNvSpPr>
            <a:spLocks noGrp="1"/>
          </p:cNvSpPr>
          <p:nvPr>
            <p:ph idx="1"/>
          </p:nvPr>
        </p:nvSpPr>
        <p:spPr>
          <a:xfrm>
            <a:off x="246063" y="1208088"/>
            <a:ext cx="11945937" cy="5649912"/>
          </a:xfrm>
        </p:spPr>
        <p:txBody>
          <a:bodyPr/>
          <a:lstStyle/>
          <a:p>
            <a:pPr algn="just">
              <a:lnSpc>
                <a:spcPct val="115000"/>
              </a:lnSpc>
              <a:spcAft>
                <a:spcPts val="1000"/>
              </a:spcAft>
            </a:pPr>
            <a:r>
              <a:rPr lang="sk-SK" sz="2400" smtClean="0">
                <a:solidFill>
                  <a:srgbClr val="FF0000"/>
                </a:solidFill>
                <a:latin typeface="Cambria" pitchFamily="18" charset="0"/>
                <a:ea typeface="Cambria" pitchFamily="18" charset="0"/>
                <a:cs typeface="Times New Roman" pitchFamily="18" charset="0"/>
              </a:rPr>
              <a:t>Ľudia odmietli poslúchať Boha. </a:t>
            </a:r>
            <a:r>
              <a:rPr lang="sk-SK" sz="2400" smtClean="0">
                <a:solidFill>
                  <a:srgbClr val="7030A0"/>
                </a:solidFill>
                <a:latin typeface="Cambria" pitchFamily="18" charset="0"/>
                <a:ea typeface="Cambria" pitchFamily="18" charset="0"/>
                <a:cs typeface="Times New Roman" pitchFamily="18" charset="0"/>
              </a:rPr>
              <a:t>Po hriechu prišiel zaslúžený trest. Najväčším nešťastím </a:t>
            </a:r>
            <a:r>
              <a:rPr lang="sk-SK" sz="2400" smtClean="0">
                <a:solidFill>
                  <a:srgbClr val="FF0000"/>
                </a:solidFill>
                <a:latin typeface="Cambria" pitchFamily="18" charset="0"/>
                <a:ea typeface="Cambria" pitchFamily="18" charset="0"/>
                <a:cs typeface="Times New Roman" pitchFamily="18" charset="0"/>
              </a:rPr>
              <a:t>dedičného hriechu </a:t>
            </a:r>
            <a:r>
              <a:rPr lang="sk-SK" sz="2400" smtClean="0">
                <a:solidFill>
                  <a:srgbClr val="7030A0"/>
                </a:solidFill>
                <a:latin typeface="Cambria" pitchFamily="18" charset="0"/>
                <a:ea typeface="Cambria" pitchFamily="18" charset="0"/>
                <a:cs typeface="Times New Roman" pitchFamily="18" charset="0"/>
              </a:rPr>
              <a:t>je, že ľudia stratili Boží život a s ním aj právo Božieho synovstva. Hrozil im osud zlého ducha - večné zatratenie.</a:t>
            </a:r>
          </a:p>
          <a:p>
            <a:pPr algn="just">
              <a:lnSpc>
                <a:spcPct val="115000"/>
              </a:lnSpc>
              <a:spcAft>
                <a:spcPts val="1000"/>
              </a:spcAft>
            </a:pPr>
            <a:r>
              <a:rPr lang="sk-SK" sz="2400" smtClean="0">
                <a:solidFill>
                  <a:srgbClr val="FF0000"/>
                </a:solidFill>
                <a:latin typeface="Cambria" pitchFamily="18" charset="0"/>
                <a:ea typeface="Cambria" pitchFamily="18" charset="0"/>
                <a:cs typeface="Times New Roman" pitchFamily="18" charset="0"/>
              </a:rPr>
              <a:t>Prvý hriech zranil celého človeka. </a:t>
            </a:r>
            <a:r>
              <a:rPr lang="sk-SK" sz="2400" smtClean="0">
                <a:solidFill>
                  <a:srgbClr val="7030A0"/>
                </a:solidFill>
                <a:latin typeface="Cambria" pitchFamily="18" charset="0"/>
                <a:ea typeface="Cambria" pitchFamily="18" charset="0"/>
                <a:cs typeface="Times New Roman" pitchFamily="18" charset="0"/>
              </a:rPr>
              <a:t>Ľudské </a:t>
            </a:r>
            <a:r>
              <a:rPr lang="sk-SK" sz="2400" smtClean="0">
                <a:solidFill>
                  <a:srgbClr val="FF0000"/>
                </a:solidFill>
                <a:latin typeface="Cambria" pitchFamily="18" charset="0"/>
                <a:ea typeface="Cambria" pitchFamily="18" charset="0"/>
                <a:cs typeface="Times New Roman" pitchFamily="18" charset="0"/>
              </a:rPr>
              <a:t>telo</a:t>
            </a:r>
            <a:r>
              <a:rPr lang="sk-SK" sz="2400" smtClean="0">
                <a:solidFill>
                  <a:srgbClr val="7030A0"/>
                </a:solidFill>
                <a:latin typeface="Cambria" pitchFamily="18" charset="0"/>
                <a:ea typeface="Cambria" pitchFamily="18" charset="0"/>
                <a:cs typeface="Times New Roman" pitchFamily="18" charset="0"/>
              </a:rPr>
              <a:t> za trest podlieha chorobám a trápeniam a nakoniec musí zomrieť. Prvý hriech vážne poškodil aj </a:t>
            </a:r>
            <a:r>
              <a:rPr lang="sk-SK" sz="2400" smtClean="0">
                <a:solidFill>
                  <a:srgbClr val="FF0000"/>
                </a:solidFill>
                <a:latin typeface="Cambria" pitchFamily="18" charset="0"/>
                <a:ea typeface="Cambria" pitchFamily="18" charset="0"/>
                <a:cs typeface="Times New Roman" pitchFamily="18" charset="0"/>
              </a:rPr>
              <a:t>ľudské vnútro, najmä rozum a slobodnú vôľu. </a:t>
            </a:r>
            <a:r>
              <a:rPr lang="sk-SK" sz="2400" smtClean="0">
                <a:solidFill>
                  <a:srgbClr val="7030A0"/>
                </a:solidFill>
                <a:latin typeface="Cambria" pitchFamily="18" charset="0"/>
                <a:ea typeface="Cambria" pitchFamily="18" charset="0"/>
                <a:cs typeface="Times New Roman" pitchFamily="18" charset="0"/>
              </a:rPr>
              <a:t>Rozum sa im zatemnil a otupila sa ich schopnosť poznávať pravdu. Hriech oklieštil a oslabil slobodnú vôľu. Človek sa len ťažko a s námahou rozhoduje pre. dobro. Je náchylný na zlé. </a:t>
            </a:r>
          </a:p>
          <a:p>
            <a:pPr algn="just">
              <a:lnSpc>
                <a:spcPct val="115000"/>
              </a:lnSpc>
              <a:spcAft>
                <a:spcPts val="1000"/>
              </a:spcAft>
            </a:pPr>
            <a:r>
              <a:rPr lang="sk-SK" sz="2400" smtClean="0">
                <a:solidFill>
                  <a:srgbClr val="7030A0"/>
                </a:solidFill>
                <a:latin typeface="Cambria" pitchFamily="18" charset="0"/>
                <a:ea typeface="Cambria" pitchFamily="18" charset="0"/>
                <a:cs typeface="Times New Roman" pitchFamily="18" charset="0"/>
              </a:rPr>
              <a:t>V uzneseniach Druhého vatikánskeho koncilu o tom čítame: </a:t>
            </a:r>
            <a:r>
              <a:rPr lang="sk-SK" sz="2000" i="1" smtClean="0">
                <a:solidFill>
                  <a:srgbClr val="C00000"/>
                </a:solidFill>
                <a:latin typeface="Cambria" pitchFamily="18" charset="0"/>
                <a:ea typeface="Cambria" pitchFamily="18" charset="0"/>
                <a:cs typeface="Times New Roman" pitchFamily="18" charset="0"/>
              </a:rPr>
              <a:t>„Celý individuálny i kolektívny život človeka sa javí ako dramatický zápas medzi dobrom a zlom, medzi svetlom a tmou. Ba človek zisťuje, že je neschopný sám od seba účinne premáhať nápory zla, takže každý sa cíti akoby spútaný reťazami... Hriech oklieštil človeka a prekáža mu dosiahnuť svoju plnosť“</a:t>
            </a:r>
            <a:r>
              <a:rPr lang="sk-SK" sz="2000" smtClean="0">
                <a:solidFill>
                  <a:srgbClr val="C00000"/>
                </a:solidFill>
                <a:latin typeface="Cambria" pitchFamily="18" charset="0"/>
                <a:ea typeface="Cambria" pitchFamily="18" charset="0"/>
                <a:cs typeface="Times New Roman" pitchFamily="18" charset="0"/>
              </a:rPr>
              <a:t> (RN, 13)</a:t>
            </a:r>
          </a:p>
          <a:p>
            <a:endParaRPr lang="sk-SK" sz="2400" smtClean="0">
              <a:solidFill>
                <a:srgbClr val="7030A0"/>
              </a:solidFill>
              <a:ea typeface="Cambria"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6375" y="0"/>
            <a:ext cx="11985625" cy="938213"/>
          </a:xfrm>
        </p:spPr>
        <p:txBody>
          <a:bodyPr rtlCol="0">
            <a:normAutofit fontScale="90000"/>
          </a:bodyPr>
          <a:lstStyle/>
          <a:p>
            <a:pPr algn="ctr" fontAlgn="auto">
              <a:lnSpc>
                <a:spcPct val="115000"/>
              </a:lnSpc>
              <a:spcAft>
                <a:spcPts val="1000"/>
              </a:spcAft>
              <a:defRPr/>
            </a:pPr>
            <a:r>
              <a:rPr lang="sk-SK" sz="4000" b="1" dirty="0" smtClean="0">
                <a:solidFill>
                  <a:srgbClr val="7030A0"/>
                </a:solidFill>
                <a:latin typeface="Cambria" panose="02040503050406030204" pitchFamily="18" charset="0"/>
                <a:ea typeface="Cambria" panose="02040503050406030204" pitchFamily="18" charset="0"/>
                <a:cs typeface="Times New Roman" panose="02020603050405020304" pitchFamily="18" charset="0"/>
              </a:rPr>
              <a:t>B) HRIECH UVRHOL ĽUDÍ DO NEŠŤASTIA</a:t>
            </a:r>
            <a:r>
              <a:rPr lang="sk-SK" sz="320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
            </a:r>
            <a:br>
              <a:rPr lang="sk-SK" sz="320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br>
            <a:endParaRPr lang="sk-SK" dirty="0">
              <a:solidFill>
                <a:schemeClr val="tx1">
                  <a:lumMod val="85000"/>
                  <a:lumOff val="15000"/>
                </a:schemeClr>
              </a:solidFill>
            </a:endParaRPr>
          </a:p>
        </p:txBody>
      </p:sp>
      <p:sp>
        <p:nvSpPr>
          <p:cNvPr id="30722" name="Zástupný objekt pre obsah 2"/>
          <p:cNvSpPr>
            <a:spLocks noGrp="1"/>
          </p:cNvSpPr>
          <p:nvPr>
            <p:ph idx="1"/>
          </p:nvPr>
        </p:nvSpPr>
        <p:spPr>
          <a:xfrm>
            <a:off x="206375" y="1279525"/>
            <a:ext cx="11985625" cy="5578475"/>
          </a:xfrm>
        </p:spPr>
        <p:txBody>
          <a:bodyPr/>
          <a:lstStyle/>
          <a:p>
            <a:pPr algn="just">
              <a:lnSpc>
                <a:spcPct val="115000"/>
              </a:lnSpc>
              <a:spcAft>
                <a:spcPts val="1000"/>
              </a:spcAft>
            </a:pPr>
            <a:r>
              <a:rPr lang="sk-SK" sz="2300" b="1" smtClean="0">
                <a:solidFill>
                  <a:srgbClr val="FF0000"/>
                </a:solidFill>
                <a:latin typeface="Cambria" pitchFamily="18" charset="0"/>
                <a:ea typeface="Cambria" pitchFamily="18" charset="0"/>
                <a:cs typeface="Times New Roman" pitchFamily="18" charset="0"/>
              </a:rPr>
              <a:t>Človek hriechom porušil poriadok v sebe, medzi ľuďmi i v prírode</a:t>
            </a:r>
            <a:r>
              <a:rPr lang="sk-SK" sz="2300" b="1" smtClean="0">
                <a:latin typeface="Cambria" pitchFamily="18" charset="0"/>
                <a:ea typeface="Cambria" pitchFamily="18" charset="0"/>
                <a:cs typeface="Times New Roman" pitchFamily="18" charset="0"/>
              </a:rPr>
              <a:t>. </a:t>
            </a:r>
            <a:r>
              <a:rPr lang="sk-SK" sz="2300" smtClean="0">
                <a:latin typeface="Cambria" pitchFamily="18" charset="0"/>
                <a:ea typeface="Cambria" pitchFamily="18" charset="0"/>
                <a:cs typeface="Times New Roman" pitchFamily="18" charset="0"/>
              </a:rPr>
              <a:t>Pokoj medzi ľuďmi vystriedalo násilie, vraždy a vojny. Ľudia sa presvedčili, že bez Boha sa nedá šťastne žiť. Dokazujú to celé dejiny.</a:t>
            </a:r>
          </a:p>
          <a:p>
            <a:pPr algn="just">
              <a:lnSpc>
                <a:spcPct val="115000"/>
              </a:lnSpc>
              <a:spcAft>
                <a:spcPts val="1000"/>
              </a:spcAft>
            </a:pPr>
            <a:r>
              <a:rPr lang="sk-SK" sz="2300" b="1" smtClean="0">
                <a:solidFill>
                  <a:srgbClr val="FF0000"/>
                </a:solidFill>
                <a:latin typeface="Cambria" pitchFamily="18" charset="0"/>
                <a:ea typeface="Cambria" pitchFamily="18" charset="0"/>
                <a:cs typeface="Times New Roman" pitchFamily="18" charset="0"/>
              </a:rPr>
              <a:t>Ľudia hriechom odvrátili od Boha. </a:t>
            </a:r>
            <a:r>
              <a:rPr lang="sk-SK" sz="2300" smtClean="0">
                <a:latin typeface="Cambria" pitchFamily="18" charset="0"/>
                <a:ea typeface="Cambria" pitchFamily="18" charset="0"/>
                <a:cs typeface="Times New Roman" pitchFamily="18" charset="0"/>
              </a:rPr>
              <a:t>Namiesto dôvery a lásky sa Boha báli. Sväte písmo to konštatuje slovami: </a:t>
            </a:r>
            <a:r>
              <a:rPr lang="sk-SK" sz="2300" i="1" smtClean="0">
                <a:latin typeface="Cambria" pitchFamily="18" charset="0"/>
                <a:ea typeface="Cambria" pitchFamily="18" charset="0"/>
                <a:cs typeface="Times New Roman" pitchFamily="18" charset="0"/>
              </a:rPr>
              <a:t>„ Počul som tvoj hlas v záhrade, nuž bal som sa, ze som nahý, a preto som sa skryl.“(</a:t>
            </a:r>
            <a:r>
              <a:rPr lang="sk-SK" sz="2300" smtClean="0">
                <a:latin typeface="Cambria" pitchFamily="18" charset="0"/>
                <a:ea typeface="Cambria" pitchFamily="18" charset="0"/>
                <a:cs typeface="Times New Roman" pitchFamily="18" charset="0"/>
              </a:rPr>
              <a:t>Gn 3, 10) V hriechu zostáva človek sám. Bez Boha sú ľudia opustení a nešťastní.</a:t>
            </a:r>
          </a:p>
          <a:p>
            <a:pPr algn="just">
              <a:lnSpc>
                <a:spcPct val="115000"/>
              </a:lnSpc>
              <a:spcAft>
                <a:spcPts val="1000"/>
              </a:spcAft>
            </a:pPr>
            <a:r>
              <a:rPr lang="sk-SK" sz="2300" b="1" smtClean="0">
                <a:solidFill>
                  <a:srgbClr val="FF0000"/>
                </a:solidFill>
                <a:latin typeface="Cambria" pitchFamily="18" charset="0"/>
                <a:ea typeface="Cambria" pitchFamily="18" charset="0"/>
                <a:cs typeface="Times New Roman" pitchFamily="18" charset="0"/>
              </a:rPr>
              <a:t>Hriech narušil aj vzťah človeka k človekovi</a:t>
            </a:r>
            <a:r>
              <a:rPr lang="sk-SK" sz="2300" smtClean="0">
                <a:solidFill>
                  <a:srgbClr val="FF0000"/>
                </a:solidFill>
                <a:latin typeface="Cambria" pitchFamily="18" charset="0"/>
                <a:ea typeface="Cambria" pitchFamily="18" charset="0"/>
                <a:cs typeface="Times New Roman" pitchFamily="18" charset="0"/>
              </a:rPr>
              <a:t>. </a:t>
            </a:r>
            <a:r>
              <a:rPr lang="sk-SK" sz="2300" smtClean="0">
                <a:latin typeface="Cambria" pitchFamily="18" charset="0"/>
                <a:ea typeface="Cambria" pitchFamily="18" charset="0"/>
                <a:cs typeface="Times New Roman" pitchFamily="18" charset="0"/>
              </a:rPr>
              <a:t>Zničil priateľstvo medzi ľuďmi a vyhasil bratskú lásku. Celé dejiny ľudstva potvrdzujú bolestnú skúsenosť: </a:t>
            </a:r>
            <a:r>
              <a:rPr lang="sk-SK" sz="2300" b="1" smtClean="0">
                <a:solidFill>
                  <a:srgbClr val="FF0000"/>
                </a:solidFill>
                <a:latin typeface="Cambria" pitchFamily="18" charset="0"/>
                <a:ea typeface="Cambria" pitchFamily="18" charset="0"/>
                <a:cs typeface="Times New Roman" pitchFamily="18" charset="0"/>
              </a:rPr>
              <a:t>byť proti Bohu znamená byť aj proti človekovi.</a:t>
            </a:r>
            <a:r>
              <a:rPr lang="sk-SK" sz="2300" smtClean="0">
                <a:solidFill>
                  <a:srgbClr val="FF0000"/>
                </a:solidFill>
                <a:latin typeface="Cambria" pitchFamily="18" charset="0"/>
                <a:ea typeface="Cambria" pitchFamily="18" charset="0"/>
                <a:cs typeface="Times New Roman" pitchFamily="18" charset="0"/>
              </a:rPr>
              <a:t> </a:t>
            </a:r>
            <a:r>
              <a:rPr lang="sk-SK" sz="2300" smtClean="0">
                <a:latin typeface="Cambria" pitchFamily="18" charset="0"/>
                <a:ea typeface="Cambria" pitchFamily="18" charset="0"/>
                <a:cs typeface="Times New Roman" pitchFamily="18" charset="0"/>
              </a:rPr>
              <a:t>Keď ľudia žijú ďaleko od nebeského Otca, zabúdajú, že sú bratia, hašteria sa a spôsobujú si mnoho nešťastia. Svätý Pavol apoštol o svete bez Božej lásky výstražne napísal: „</a:t>
            </a:r>
            <a:r>
              <a:rPr lang="sk-SK" sz="2300" i="1" smtClean="0">
                <a:latin typeface="Cambria" pitchFamily="18" charset="0"/>
                <a:ea typeface="Cambria" pitchFamily="18" charset="0"/>
                <a:cs typeface="Times New Roman" pitchFamily="18" charset="0"/>
              </a:rPr>
              <a:t>Ak sa medzi sebou hryziete a žeriete, dajte si pozor, aby ste sa navzájom neponičili.“ </a:t>
            </a:r>
            <a:r>
              <a:rPr lang="sk-SK" sz="2300" smtClean="0">
                <a:latin typeface="Cambria" pitchFamily="18" charset="0"/>
                <a:ea typeface="Cambria" pitchFamily="18" charset="0"/>
                <a:cs typeface="Times New Roman" pitchFamily="18" charset="0"/>
              </a:rPr>
              <a:t>(Gal 5, 15)</a:t>
            </a:r>
          </a:p>
          <a:p>
            <a:endParaRPr lang="sk-SK" sz="2300" smtClean="0">
              <a:ea typeface="Cambria"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438" y="0"/>
            <a:ext cx="11993562" cy="1208088"/>
          </a:xfrm>
        </p:spPr>
        <p:txBody>
          <a:bodyPr rtlCol="0">
            <a:normAutofit fontScale="90000"/>
          </a:bodyPr>
          <a:lstStyle/>
          <a:p>
            <a:pPr algn="ctr" fontAlgn="auto">
              <a:lnSpc>
                <a:spcPct val="115000"/>
              </a:lnSpc>
              <a:spcAft>
                <a:spcPts val="1000"/>
              </a:spcAft>
              <a:defRPr/>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C) BOH </a:t>
            </a:r>
            <a:r>
              <a:rPr lang="sk-SK"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OTEC PRISĽÚBIL VYKUPITEĽA – PROTOEVANJELIUM (PRVÉ EVANJELIUM)</a:t>
            </a:r>
            <a:r>
              <a:rPr lang="sk-SK" sz="3200" dirty="0">
                <a:solidFill>
                  <a:srgbClr val="002060"/>
                </a:solidFill>
                <a:latin typeface="Cambria" panose="02040503050406030204" pitchFamily="18" charset="0"/>
                <a:ea typeface="Cambria" panose="02040503050406030204" pitchFamily="18" charset="0"/>
                <a:cs typeface="Times New Roman" panose="02020603050405020304" pitchFamily="18" charset="0"/>
              </a:rPr>
              <a:t/>
            </a:r>
            <a:br>
              <a:rPr lang="sk-SK" sz="3200" dirty="0">
                <a:solidFill>
                  <a:srgbClr val="002060"/>
                </a:solidFill>
                <a:latin typeface="Cambria" panose="02040503050406030204" pitchFamily="18" charset="0"/>
                <a:ea typeface="Cambria" panose="02040503050406030204" pitchFamily="18" charset="0"/>
                <a:cs typeface="Times New Roman" panose="02020603050405020304" pitchFamily="18" charset="0"/>
              </a:rPr>
            </a:br>
            <a:endParaRPr lang="sk-SK" dirty="0">
              <a:solidFill>
                <a:srgbClr val="002060"/>
              </a:solidFill>
              <a:latin typeface="Cambria" panose="02040503050406030204" pitchFamily="18" charset="0"/>
              <a:ea typeface="Cambria" panose="02040503050406030204" pitchFamily="18" charset="0"/>
            </a:endParaRPr>
          </a:p>
        </p:txBody>
      </p:sp>
      <p:sp>
        <p:nvSpPr>
          <p:cNvPr id="31746" name="Zástupný objekt pre obsah 2"/>
          <p:cNvSpPr>
            <a:spLocks noGrp="1"/>
          </p:cNvSpPr>
          <p:nvPr>
            <p:ph idx="1"/>
          </p:nvPr>
        </p:nvSpPr>
        <p:spPr>
          <a:xfrm>
            <a:off x="119063" y="1208088"/>
            <a:ext cx="11998325" cy="5557837"/>
          </a:xfrm>
        </p:spPr>
        <p:txBody>
          <a:bodyPr/>
          <a:lstStyle/>
          <a:p>
            <a:r>
              <a:rPr lang="sk-SK" sz="2700" b="1" smtClean="0">
                <a:solidFill>
                  <a:srgbClr val="FF0000"/>
                </a:solidFill>
                <a:latin typeface="Cambria" pitchFamily="18" charset="0"/>
              </a:rPr>
              <a:t>Ľudia sa sami nevládali zbaviť zla</a:t>
            </a:r>
            <a:r>
              <a:rPr lang="sk-SK" sz="2700" b="1" smtClean="0">
                <a:solidFill>
                  <a:srgbClr val="0070C0"/>
                </a:solidFill>
                <a:latin typeface="Cambria" pitchFamily="18" charset="0"/>
              </a:rPr>
              <a:t>, </a:t>
            </a:r>
            <a:r>
              <a:rPr lang="sk-SK" sz="2700" smtClean="0">
                <a:solidFill>
                  <a:srgbClr val="0070C0"/>
                </a:solidFill>
                <a:latin typeface="Cambria" pitchFamily="18" charset="0"/>
              </a:rPr>
              <a:t>ktoré ich zotročovalo. Mnohí ľudia v priebehu vekov na Boha celkom zabudli. Namiesto neho si vymýšľali rôzne božstvá. Boh na ľudí nikdy nezabudol. On ľudí neprestal milovať. Všetko, čo pre ľudí robil, smerovalo k jedinému: </a:t>
            </a:r>
            <a:r>
              <a:rPr lang="sk-SK" sz="2700" smtClean="0">
                <a:solidFill>
                  <a:srgbClr val="00B050"/>
                </a:solidFill>
                <a:latin typeface="Cambria" pitchFamily="18" charset="0"/>
              </a:rPr>
              <a:t>k záchrane človeka z nešťastia hriechu. </a:t>
            </a:r>
          </a:p>
          <a:p>
            <a:r>
              <a:rPr lang="sk-SK" sz="2700" b="1" smtClean="0">
                <a:solidFill>
                  <a:srgbClr val="FF0000"/>
                </a:solidFill>
                <a:latin typeface="Cambria" pitchFamily="18" charset="0"/>
              </a:rPr>
              <a:t>Boh dal ľuďom nádej na záchranu tak, že im prisľúbil Vykupiteľa</a:t>
            </a:r>
            <a:r>
              <a:rPr lang="sk-SK" sz="2700" b="1" smtClean="0">
                <a:solidFill>
                  <a:srgbClr val="0070C0"/>
                </a:solidFill>
                <a:latin typeface="Cambria" pitchFamily="18" charset="0"/>
              </a:rPr>
              <a:t>.</a:t>
            </a:r>
            <a:r>
              <a:rPr lang="sk-SK" sz="2700" smtClean="0">
                <a:solidFill>
                  <a:srgbClr val="0070C0"/>
                </a:solidFill>
                <a:latin typeface="Cambria" pitchFamily="18" charset="0"/>
              </a:rPr>
              <a:t> Prvý lúč nádeje svitol pre ľudí už v raji. Vtedy prisľúbil: </a:t>
            </a:r>
            <a:r>
              <a:rPr lang="sk-SK" sz="2700" i="1" smtClean="0">
                <a:solidFill>
                  <a:srgbClr val="FF0000"/>
                </a:solidFill>
                <a:latin typeface="Cambria" pitchFamily="18" charset="0"/>
              </a:rPr>
              <a:t>„Nepriateľstvo ustanovujem medzi tebou a ženou, medzi tvojím potomstvom a jej potomstvom, ono ti rozšliape hlavu a ty mu zraníš pätu.“ </a:t>
            </a:r>
            <a:r>
              <a:rPr lang="sk-SK" sz="2700" smtClean="0">
                <a:solidFill>
                  <a:srgbClr val="0070C0"/>
                </a:solidFill>
                <a:latin typeface="Cambria" pitchFamily="18" charset="0"/>
              </a:rPr>
              <a:t>(Gn 3, 15)</a:t>
            </a:r>
          </a:p>
          <a:p>
            <a:r>
              <a:rPr lang="sk-SK" sz="2700" b="1" smtClean="0">
                <a:solidFill>
                  <a:srgbClr val="FF0000"/>
                </a:solidFill>
                <a:latin typeface="Cambria" pitchFamily="18" charset="0"/>
              </a:rPr>
              <a:t>Boh prísľub záchrany v priebehu vekov mnoho ráz zopakoval</a:t>
            </a:r>
            <a:r>
              <a:rPr lang="sk-SK" sz="2700" smtClean="0">
                <a:solidFill>
                  <a:srgbClr val="0070C0"/>
                </a:solidFill>
                <a:latin typeface="Cambria" pitchFamily="18" charset="0"/>
              </a:rPr>
              <a:t>. Najmä ústami prorokov vzbudzoval a udržova1 v ľuďoch túžbu po vykúpení. Prorok Izaiáš napísa1: </a:t>
            </a:r>
            <a:r>
              <a:rPr lang="sk-SK" sz="2700" i="1" smtClean="0">
                <a:solidFill>
                  <a:srgbClr val="0070C0"/>
                </a:solidFill>
                <a:latin typeface="Cambria" pitchFamily="18" charset="0"/>
              </a:rPr>
              <a:t>„Hľa, váš Boh! On sám príde a spasí vás.“ </a:t>
            </a:r>
            <a:r>
              <a:rPr lang="sk-SK" sz="2700" smtClean="0">
                <a:solidFill>
                  <a:srgbClr val="0070C0"/>
                </a:solidFill>
                <a:latin typeface="Cambria" pitchFamily="18" charset="0"/>
              </a:rPr>
              <a:t>(Iz 35, 4)</a:t>
            </a:r>
          </a:p>
          <a:p>
            <a:endParaRPr lang="sk-SK" sz="2700" smtClean="0">
              <a:latin typeface="Cambria"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75" y="0"/>
            <a:ext cx="11974513" cy="930275"/>
          </a:xfrm>
        </p:spPr>
        <p:txBody>
          <a:bodyPr rtlCol="0">
            <a:normAutofit fontScale="90000"/>
          </a:bodyPr>
          <a:lstStyle/>
          <a:p>
            <a:pPr algn="ctr" fontAlgn="auto">
              <a:lnSpc>
                <a:spcPct val="115000"/>
              </a:lnSpc>
              <a:spcAft>
                <a:spcPts val="1000"/>
              </a:spcAft>
              <a:defRPr/>
            </a:pPr>
            <a:r>
              <a:rPr lang="sk-SK"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4. ÚLOHA VYVOLENÉHO NÁRODA V DEJINÁCH SPÁSY</a:t>
            </a:r>
            <a:r>
              <a:rPr lang="sk-SK" sz="320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
            </a:r>
            <a:br>
              <a:rPr lang="sk-SK" sz="320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br>
            <a:endParaRPr lang="sk-SK" dirty="0">
              <a:solidFill>
                <a:schemeClr val="tx1">
                  <a:lumMod val="85000"/>
                  <a:lumOff val="15000"/>
                </a:schemeClr>
              </a:solidFill>
            </a:endParaRPr>
          </a:p>
        </p:txBody>
      </p:sp>
      <p:sp>
        <p:nvSpPr>
          <p:cNvPr id="32770" name="Zástupný objekt pre obsah 2"/>
          <p:cNvSpPr>
            <a:spLocks noGrp="1"/>
          </p:cNvSpPr>
          <p:nvPr>
            <p:ph idx="1"/>
          </p:nvPr>
        </p:nvSpPr>
        <p:spPr>
          <a:xfrm>
            <a:off x="142875" y="1200150"/>
            <a:ext cx="11974513" cy="5718175"/>
          </a:xfrm>
        </p:spPr>
        <p:txBody>
          <a:bodyPr/>
          <a:lstStyle/>
          <a:p>
            <a:r>
              <a:rPr lang="sk-SK" sz="2300" b="1" smtClean="0">
                <a:solidFill>
                  <a:srgbClr val="FF0000"/>
                </a:solidFill>
                <a:latin typeface="Cambria" pitchFamily="18" charset="0"/>
              </a:rPr>
              <a:t>Izraelský národ zohral mimoriadnu úlohu v príprave ľudstva na vykúpenie</a:t>
            </a:r>
            <a:r>
              <a:rPr lang="sk-SK" sz="2300" smtClean="0">
                <a:solidFill>
                  <a:srgbClr val="0070C0"/>
                </a:solidFill>
                <a:latin typeface="Cambria" pitchFamily="18" charset="0"/>
              </a:rPr>
              <a:t>. Mal uchovať </a:t>
            </a:r>
            <a:r>
              <a:rPr lang="sk-SK" sz="2300" smtClean="0">
                <a:solidFill>
                  <a:srgbClr val="FF0000"/>
                </a:solidFill>
                <a:latin typeface="Cambria" pitchFamily="18" charset="0"/>
              </a:rPr>
              <a:t>vieru v jedného Boha </a:t>
            </a:r>
            <a:r>
              <a:rPr lang="sk-SK" sz="2300" smtClean="0">
                <a:solidFill>
                  <a:srgbClr val="0070C0"/>
                </a:solidFill>
                <a:latin typeface="Cambria" pitchFamily="18" charset="0"/>
              </a:rPr>
              <a:t>a opatrovať </a:t>
            </a:r>
            <a:r>
              <a:rPr lang="sk-SK" sz="2300" smtClean="0">
                <a:solidFill>
                  <a:srgbClr val="FF0000"/>
                </a:solidFill>
                <a:latin typeface="Cambria" pitchFamily="18" charset="0"/>
              </a:rPr>
              <a:t>túžbu po Vykupiteľovi</a:t>
            </a:r>
            <a:r>
              <a:rPr lang="sk-SK" sz="2300" smtClean="0">
                <a:solidFill>
                  <a:srgbClr val="0070C0"/>
                </a:solidFill>
                <a:latin typeface="Cambria" pitchFamily="18" charset="0"/>
              </a:rPr>
              <a:t>. Z neho podľa tela pochádza aj Vykupiteľ - Ježiš Kristus.</a:t>
            </a:r>
          </a:p>
          <a:p>
            <a:r>
              <a:rPr lang="sk-SK" sz="2300" b="1" smtClean="0">
                <a:solidFill>
                  <a:srgbClr val="FF0000"/>
                </a:solidFill>
                <a:latin typeface="Cambria" pitchFamily="18" charset="0"/>
              </a:rPr>
              <a:t>Dejiny národa sa začínajú patriarchami </a:t>
            </a:r>
            <a:r>
              <a:rPr lang="sk-SK" sz="2300" smtClean="0">
                <a:solidFill>
                  <a:srgbClr val="0070C0"/>
                </a:solidFill>
                <a:latin typeface="Cambria" pitchFamily="18" charset="0"/>
              </a:rPr>
              <a:t>- Abrahámom, Izákom a Jakubom. Izákov syn Jakub - Izrael mal dvanásť synov, z ktorých sa v Egypte rozrástol izraelský národ.</a:t>
            </a:r>
          </a:p>
          <a:p>
            <a:r>
              <a:rPr lang="sk-SK" sz="2300" b="1" smtClean="0">
                <a:solidFill>
                  <a:srgbClr val="FF0000"/>
                </a:solidFill>
                <a:latin typeface="Cambria" pitchFamily="18" charset="0"/>
              </a:rPr>
              <a:t>Boh Izraelitov vyviedol z Egypta pod vedením Mojžiša</a:t>
            </a:r>
            <a:r>
              <a:rPr lang="sk-SK" sz="2300" smtClean="0">
                <a:solidFill>
                  <a:srgbClr val="0070C0"/>
                </a:solidFill>
                <a:latin typeface="Cambria" pitchFamily="18" charset="0"/>
              </a:rPr>
              <a:t>. Po prechode cez Červené more Boh s nimi na Sinaji uzavrel zmluvu. Dal im desať Božích prikázaní. Vtedy sa izraelský národ stal vyvoleným Božím ľudom a nositeľom Božích prisľúbení. </a:t>
            </a:r>
          </a:p>
          <a:p>
            <a:r>
              <a:rPr lang="sk-SK" sz="2300" b="1" smtClean="0">
                <a:solidFill>
                  <a:srgbClr val="FF0000"/>
                </a:solidFill>
                <a:latin typeface="Cambria" pitchFamily="18" charset="0"/>
              </a:rPr>
              <a:t>Zvláštnu úlohu v izraelskom národe mali proroci. </a:t>
            </a:r>
            <a:r>
              <a:rPr lang="sk-SK" sz="2300" smtClean="0">
                <a:solidFill>
                  <a:srgbClr val="0070C0"/>
                </a:solidFill>
                <a:latin typeface="Cambria" pitchFamily="18" charset="0"/>
              </a:rPr>
              <a:t>Boli ohlasovateľmi záchrany. Oznamovali Božiu vôľu a chránili ľud pred neverou. Ich hlavnou úlohou bolo živiť nádej a udržiavať v ľuďoch túžbu po vykúpení. Najvýznamnejšími prorokmi boli: </a:t>
            </a:r>
            <a:r>
              <a:rPr lang="sk-SK" sz="2300" smtClean="0">
                <a:solidFill>
                  <a:srgbClr val="FF0000"/>
                </a:solidFill>
                <a:latin typeface="Cambria" pitchFamily="18" charset="0"/>
              </a:rPr>
              <a:t>Eliáš, Elizeus, Izaiáš, Jeremiáš, Ezechiel a Daniel. </a:t>
            </a:r>
            <a:r>
              <a:rPr lang="sk-SK" sz="2300" smtClean="0">
                <a:solidFill>
                  <a:srgbClr val="0070C0"/>
                </a:solidFill>
                <a:latin typeface="Cambria" pitchFamily="18" charset="0"/>
              </a:rPr>
              <a:t>Okrem nich účinkovali ešte aj tzv. malí proroci: </a:t>
            </a:r>
            <a:r>
              <a:rPr lang="sk-SK" sz="2300" smtClean="0">
                <a:solidFill>
                  <a:srgbClr val="FF0000"/>
                </a:solidFill>
                <a:latin typeface="Cambria" pitchFamily="18" charset="0"/>
              </a:rPr>
              <a:t>Baruch, Ozeáš, Joel, Amos, Abdiáš, Jonáš, Micheáš, Nahum, Habakuk, Sofoniáš, Aggeus, Zachariáš.</a:t>
            </a:r>
          </a:p>
          <a:p>
            <a:endParaRPr lang="sk-SK" sz="2200" smtClean="0">
              <a:solidFill>
                <a:srgbClr val="0070C0"/>
              </a:solidFill>
              <a:latin typeface="Cambria"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0500" y="0"/>
            <a:ext cx="11942763" cy="985838"/>
          </a:xfrm>
        </p:spPr>
        <p:txBody>
          <a:bodyPr rtlCol="0">
            <a:normAutofit fontScale="90000"/>
          </a:bodyPr>
          <a:lstStyle/>
          <a:p>
            <a:pPr algn="ctr" fontAlgn="auto">
              <a:lnSpc>
                <a:spcPct val="115000"/>
              </a:lnSpc>
              <a:spcAft>
                <a:spcPts val="1000"/>
              </a:spcAft>
              <a:defRPr/>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A) SVÄTÝ JÁN KRSTITEĽ- PREDCHODCA PÁNA</a:t>
            </a:r>
            <a:r>
              <a:rPr lang="sk-SK" sz="3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
            </a:r>
            <a:br>
              <a:rPr lang="sk-SK" sz="3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br>
            <a:endParaRPr lang="sk-SK" dirty="0">
              <a:solidFill>
                <a:srgbClr val="0070C0"/>
              </a:solidFill>
              <a:latin typeface="Cambria" panose="02040503050406030204" pitchFamily="18" charset="0"/>
              <a:ea typeface="Cambria" panose="02040503050406030204" pitchFamily="18" charset="0"/>
            </a:endParaRPr>
          </a:p>
        </p:txBody>
      </p:sp>
      <p:sp>
        <p:nvSpPr>
          <p:cNvPr id="33794" name="Zástupný objekt pre obsah 2"/>
          <p:cNvSpPr>
            <a:spLocks noGrp="1"/>
          </p:cNvSpPr>
          <p:nvPr>
            <p:ph idx="1"/>
          </p:nvPr>
        </p:nvSpPr>
        <p:spPr>
          <a:xfrm>
            <a:off x="134938" y="1192213"/>
            <a:ext cx="12057062" cy="5749925"/>
          </a:xfrm>
        </p:spPr>
        <p:txBody>
          <a:bodyPr/>
          <a:lstStyle/>
          <a:p>
            <a:pPr algn="just">
              <a:lnSpc>
                <a:spcPct val="115000"/>
              </a:lnSpc>
              <a:spcAft>
                <a:spcPts val="1000"/>
              </a:spcAft>
            </a:pPr>
            <a:r>
              <a:rPr lang="sk-SK" sz="2400" b="1" smtClean="0">
                <a:solidFill>
                  <a:srgbClr val="FF0000"/>
                </a:solidFill>
                <a:latin typeface="Cambria" pitchFamily="18" charset="0"/>
                <a:ea typeface="Cambria" pitchFamily="18" charset="0"/>
                <a:cs typeface="Times New Roman" pitchFamily="18" charset="0"/>
              </a:rPr>
              <a:t>Najväčší z prorokov - svätý Ján Krstiteľ. </a:t>
            </a:r>
            <a:r>
              <a:rPr lang="sk-SK" sz="2400" b="1" smtClean="0">
                <a:solidFill>
                  <a:srgbClr val="0070C0"/>
                </a:solidFill>
                <a:latin typeface="Cambria" pitchFamily="18" charset="0"/>
                <a:ea typeface="Cambria" pitchFamily="18" charset="0"/>
                <a:cs typeface="Times New Roman" pitchFamily="18" charset="0"/>
              </a:rPr>
              <a:t>B</a:t>
            </a:r>
            <a:r>
              <a:rPr lang="sk-SK" sz="2400" smtClean="0">
                <a:solidFill>
                  <a:srgbClr val="0070C0"/>
                </a:solidFill>
                <a:latin typeface="Cambria" pitchFamily="18" charset="0"/>
                <a:ea typeface="Cambria" pitchFamily="18" charset="0"/>
                <a:cs typeface="Times New Roman" pitchFamily="18" charset="0"/>
              </a:rPr>
              <a:t>ezprostredne pripravoval cestu pre Krista, preto ho voláme predchodca Pána. Vyzýval ľudí k obráteniu. Na znak pokánia krstil ľudí vodou. Hovoril: </a:t>
            </a:r>
            <a:r>
              <a:rPr lang="sk-SK" sz="2400" i="1" smtClean="0">
                <a:solidFill>
                  <a:srgbClr val="0070C0"/>
                </a:solidFill>
                <a:latin typeface="Cambria" pitchFamily="18" charset="0"/>
                <a:ea typeface="Cambria" pitchFamily="18" charset="0"/>
                <a:cs typeface="Times New Roman" pitchFamily="18" charset="0"/>
              </a:rPr>
              <a:t>„Ja krstím vodou. Medzi vami stojí ten, ktorého nepoznáte... to je ten, čo krstí Duchom Svätým.“  </a:t>
            </a:r>
            <a:r>
              <a:rPr lang="sk-SK" sz="2400" smtClean="0">
                <a:solidFill>
                  <a:srgbClr val="0070C0"/>
                </a:solidFill>
                <a:latin typeface="Cambria" pitchFamily="18" charset="0"/>
                <a:ea typeface="Cambria" pitchFamily="18" charset="0"/>
                <a:cs typeface="Times New Roman" pitchFamily="18" charset="0"/>
              </a:rPr>
              <a:t>(Jn 1, 26-33)</a:t>
            </a:r>
          </a:p>
          <a:p>
            <a:pPr algn="just">
              <a:lnSpc>
                <a:spcPct val="115000"/>
              </a:lnSpc>
              <a:spcAft>
                <a:spcPts val="1000"/>
              </a:spcAft>
            </a:pPr>
            <a:r>
              <a:rPr lang="sk-SK" sz="2400" b="1" smtClean="0">
                <a:solidFill>
                  <a:srgbClr val="FF0000"/>
                </a:solidFill>
                <a:latin typeface="Cambria" pitchFamily="18" charset="0"/>
                <a:ea typeface="Cambria" pitchFamily="18" charset="0"/>
                <a:cs typeface="Times New Roman" pitchFamily="18" charset="0"/>
              </a:rPr>
              <a:t>Svätý Ján Krstiteľ oznámil ľuďom, že Vykupiteľ už prišiel. </a:t>
            </a:r>
            <a:r>
              <a:rPr lang="sk-SK" sz="2400" smtClean="0">
                <a:solidFill>
                  <a:srgbClr val="0070C0"/>
                </a:solidFill>
                <a:latin typeface="Cambria" pitchFamily="18" charset="0"/>
                <a:ea typeface="Cambria" pitchFamily="18" charset="0"/>
                <a:cs typeface="Times New Roman" pitchFamily="18" charset="0"/>
              </a:rPr>
              <a:t>Pána Ježiša pomenoval Baránok Boží. Tým naznačil, že sa Kristus za nás obetuje, aby nás oslobodil od hriechov. Povedal: </a:t>
            </a:r>
            <a:r>
              <a:rPr lang="sk-SK" sz="2400" i="1" smtClean="0">
                <a:solidFill>
                  <a:srgbClr val="FF0000"/>
                </a:solidFill>
                <a:latin typeface="Cambria" pitchFamily="18" charset="0"/>
                <a:ea typeface="Cambria" pitchFamily="18" charset="0"/>
                <a:cs typeface="Times New Roman" pitchFamily="18" charset="0"/>
              </a:rPr>
              <a:t>„Hľa, Boží Baránok, ktorý sníma hriech sveta! Toto je ten, o ktorom som hovoril: Po mne prichádza muž, ktorý.je predo mnou, lebo bol prv ako ja. Ani ja som ho nepoznal, ale preto som prišiel a krstím vodou, aby sa on stal známym Izraelu.“ </a:t>
            </a:r>
            <a:r>
              <a:rPr lang="sk-SK" sz="2400" smtClean="0">
                <a:solidFill>
                  <a:srgbClr val="0070C0"/>
                </a:solidFill>
                <a:latin typeface="Cambria" pitchFamily="18" charset="0"/>
                <a:ea typeface="Cambria" pitchFamily="18" charset="0"/>
                <a:cs typeface="Times New Roman" pitchFamily="18" charset="0"/>
              </a:rPr>
              <a:t>(Jn 1, 29-31)</a:t>
            </a:r>
          </a:p>
          <a:p>
            <a:pPr algn="just">
              <a:lnSpc>
                <a:spcPct val="115000"/>
              </a:lnSpc>
              <a:spcAft>
                <a:spcPts val="1000"/>
              </a:spcAft>
            </a:pPr>
            <a:r>
              <a:rPr lang="sk-SK" sz="2400" b="1" smtClean="0">
                <a:solidFill>
                  <a:srgbClr val="FF0000"/>
                </a:solidFill>
                <a:latin typeface="Cambria" pitchFamily="18" charset="0"/>
                <a:ea typeface="Cambria" pitchFamily="18" charset="0"/>
                <a:cs typeface="Times New Roman" pitchFamily="18" charset="0"/>
              </a:rPr>
              <a:t>Svätý Ján Krstiteľ zavŕšil svoj život mučeníckou smrťou. </a:t>
            </a:r>
            <a:r>
              <a:rPr lang="sk-SK" sz="2400" smtClean="0">
                <a:solidFill>
                  <a:srgbClr val="0070C0"/>
                </a:solidFill>
                <a:latin typeface="Cambria" pitchFamily="18" charset="0"/>
                <a:ea typeface="Cambria" pitchFamily="18" charset="0"/>
                <a:cs typeface="Times New Roman" pitchFamily="18" charset="0"/>
              </a:rPr>
              <a:t>Herodes mu dal sťať hlavu. Pán Ježiš vydal o Jánovi Krstiteľovi takéto svedectvo: </a:t>
            </a:r>
            <a:r>
              <a:rPr lang="sk-SK" sz="2400" i="1" smtClean="0">
                <a:solidFill>
                  <a:srgbClr val="FF0000"/>
                </a:solidFill>
                <a:latin typeface="Cambria" pitchFamily="18" charset="0"/>
                <a:ea typeface="Cambria" pitchFamily="18" charset="0"/>
                <a:cs typeface="Times New Roman" pitchFamily="18" charset="0"/>
              </a:rPr>
              <a:t>„Veru, hovorím vám: medzi tými, čo sa narodili zo ženy, nepovstal nik väčší ako Ján Krstiteľ.“ </a:t>
            </a:r>
            <a:r>
              <a:rPr lang="sk-SK" sz="2400" smtClean="0">
                <a:solidFill>
                  <a:srgbClr val="0070C0"/>
                </a:solidFill>
                <a:latin typeface="Cambria" pitchFamily="18" charset="0"/>
                <a:ea typeface="Cambria" pitchFamily="18" charset="0"/>
                <a:cs typeface="Times New Roman" pitchFamily="18" charset="0"/>
              </a:rPr>
              <a:t>(Mt 11, 11)</a:t>
            </a:r>
          </a:p>
          <a:p>
            <a:endParaRPr lang="sk-SK" sz="2400" smtClean="0">
              <a:solidFill>
                <a:srgbClr val="0070C0"/>
              </a:solidFill>
              <a:latin typeface="Cambria" pitchFamily="18" charset="0"/>
              <a:ea typeface="Cambria"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Nadpis 1"/>
          <p:cNvSpPr>
            <a:spLocks noGrp="1"/>
          </p:cNvSpPr>
          <p:nvPr>
            <p:ph type="title"/>
          </p:nvPr>
        </p:nvSpPr>
        <p:spPr>
          <a:xfrm>
            <a:off x="238125" y="63500"/>
            <a:ext cx="11871325" cy="946150"/>
          </a:xfrm>
        </p:spPr>
        <p:txBody>
          <a:bodyPr/>
          <a:lstStyle/>
          <a:p>
            <a:pPr algn="ctr">
              <a:lnSpc>
                <a:spcPct val="115000"/>
              </a:lnSpc>
              <a:spcAft>
                <a:spcPts val="1000"/>
              </a:spcAft>
            </a:pPr>
            <a:r>
              <a:rPr lang="sk-SK" sz="4400" b="1" smtClean="0">
                <a:solidFill>
                  <a:srgbClr val="0070C0"/>
                </a:solidFill>
                <a:latin typeface="Cambria" pitchFamily="18" charset="0"/>
                <a:ea typeface="Cambria" pitchFamily="18" charset="0"/>
                <a:cs typeface="Times New Roman" pitchFamily="18" charset="0"/>
              </a:rPr>
              <a:t>5. SYN BOŽÍ MEDZI NAMI</a:t>
            </a:r>
            <a:r>
              <a:rPr lang="sk-SK" sz="4400" smtClean="0">
                <a:solidFill>
                  <a:srgbClr val="0070C0"/>
                </a:solidFill>
                <a:latin typeface="Cambria" pitchFamily="18" charset="0"/>
                <a:ea typeface="Cambria" pitchFamily="18" charset="0"/>
                <a:cs typeface="Times New Roman" pitchFamily="18" charset="0"/>
              </a:rPr>
              <a:t/>
            </a:r>
            <a:br>
              <a:rPr lang="sk-SK" sz="4400" smtClean="0">
                <a:solidFill>
                  <a:srgbClr val="0070C0"/>
                </a:solidFill>
                <a:latin typeface="Cambria" pitchFamily="18" charset="0"/>
                <a:ea typeface="Cambria" pitchFamily="18" charset="0"/>
                <a:cs typeface="Times New Roman" pitchFamily="18" charset="0"/>
              </a:rPr>
            </a:br>
            <a:endParaRPr lang="sk-SK" sz="4400" smtClean="0">
              <a:solidFill>
                <a:srgbClr val="0070C0"/>
              </a:solidFill>
              <a:latin typeface="Cambria" pitchFamily="18" charset="0"/>
              <a:ea typeface="Cambria" pitchFamily="18" charset="0"/>
              <a:cs typeface="Times New Roman" pitchFamily="18" charset="0"/>
            </a:endParaRPr>
          </a:p>
        </p:txBody>
      </p:sp>
      <p:sp>
        <p:nvSpPr>
          <p:cNvPr id="34818" name="Zástupný objekt pre obsah 2"/>
          <p:cNvSpPr>
            <a:spLocks noGrp="1"/>
          </p:cNvSpPr>
          <p:nvPr>
            <p:ph idx="1"/>
          </p:nvPr>
        </p:nvSpPr>
        <p:spPr>
          <a:xfrm>
            <a:off x="238125" y="1279525"/>
            <a:ext cx="11953875" cy="5686425"/>
          </a:xfrm>
        </p:spPr>
        <p:txBody>
          <a:bodyPr/>
          <a:lstStyle/>
          <a:p>
            <a:pPr algn="just">
              <a:lnSpc>
                <a:spcPct val="115000"/>
              </a:lnSpc>
              <a:spcAft>
                <a:spcPts val="1000"/>
              </a:spcAft>
            </a:pPr>
            <a:r>
              <a:rPr lang="sk-SK" sz="3200" smtClean="0">
                <a:solidFill>
                  <a:srgbClr val="FF0000"/>
                </a:solidFill>
                <a:latin typeface="Cambria" pitchFamily="18" charset="0"/>
                <a:ea typeface="Cambria" pitchFamily="18" charset="0"/>
                <a:cs typeface="Times New Roman" pitchFamily="18" charset="0"/>
              </a:rPr>
              <a:t>Posledným krokom nebeského Otca </a:t>
            </a:r>
            <a:r>
              <a:rPr lang="sk-SK" sz="3200" smtClean="0">
                <a:solidFill>
                  <a:srgbClr val="0070C0"/>
                </a:solidFill>
                <a:latin typeface="Cambria" pitchFamily="18" charset="0"/>
                <a:ea typeface="Cambria" pitchFamily="18" charset="0"/>
                <a:cs typeface="Times New Roman" pitchFamily="18" charset="0"/>
              </a:rPr>
              <a:t>v príprave na príchod Vykupiteľa bolo </a:t>
            </a:r>
            <a:r>
              <a:rPr lang="sk-SK" sz="3200" smtClean="0">
                <a:solidFill>
                  <a:srgbClr val="FF0000"/>
                </a:solidFill>
                <a:latin typeface="Cambria" pitchFamily="18" charset="0"/>
                <a:ea typeface="Cambria" pitchFamily="18" charset="0"/>
                <a:cs typeface="Times New Roman" pitchFamily="18" charset="0"/>
              </a:rPr>
              <a:t>vyvolenie Panny Marie. </a:t>
            </a:r>
          </a:p>
          <a:p>
            <a:pPr algn="just">
              <a:lnSpc>
                <a:spcPct val="115000"/>
              </a:lnSpc>
              <a:spcAft>
                <a:spcPts val="1000"/>
              </a:spcAft>
            </a:pPr>
            <a:r>
              <a:rPr lang="sk-SK" sz="3200" smtClean="0">
                <a:solidFill>
                  <a:srgbClr val="FF0000"/>
                </a:solidFill>
                <a:latin typeface="Cambria" pitchFamily="18" charset="0"/>
                <a:ea typeface="Cambria" pitchFamily="18" charset="0"/>
                <a:cs typeface="Times New Roman" pitchFamily="18" charset="0"/>
              </a:rPr>
              <a:t>Panna Mária sa stala cestou</a:t>
            </a:r>
            <a:r>
              <a:rPr lang="sk-SK" sz="3200" smtClean="0">
                <a:solidFill>
                  <a:srgbClr val="0070C0"/>
                </a:solidFill>
                <a:latin typeface="Cambria" pitchFamily="18" charset="0"/>
                <a:ea typeface="Cambria" pitchFamily="18" charset="0"/>
                <a:cs typeface="Times New Roman" pitchFamily="18" charset="0"/>
              </a:rPr>
              <a:t>, po ktorej prišiel Vykupiteľ z neba na zem. </a:t>
            </a:r>
          </a:p>
          <a:p>
            <a:pPr algn="just">
              <a:lnSpc>
                <a:spcPct val="115000"/>
              </a:lnSpc>
              <a:spcAft>
                <a:spcPts val="1000"/>
              </a:spcAft>
            </a:pPr>
            <a:r>
              <a:rPr lang="sk-SK" sz="3200" smtClean="0">
                <a:solidFill>
                  <a:srgbClr val="0070C0"/>
                </a:solidFill>
                <a:latin typeface="Cambria" pitchFamily="18" charset="0"/>
                <a:ea typeface="Cambria" pitchFamily="18" charset="0"/>
                <a:cs typeface="Times New Roman" pitchFamily="18" charset="0"/>
              </a:rPr>
              <a:t>Sv. Pavol apoštol napísal: </a:t>
            </a:r>
            <a:r>
              <a:rPr lang="sk-SK" sz="3200" i="1" smtClean="0">
                <a:solidFill>
                  <a:srgbClr val="FF0000"/>
                </a:solidFill>
                <a:latin typeface="Cambria" pitchFamily="18" charset="0"/>
                <a:ea typeface="Cambria" pitchFamily="18" charset="0"/>
                <a:cs typeface="Times New Roman" pitchFamily="18" charset="0"/>
              </a:rPr>
              <a:t>„Keď prišla plnosť času, Boh poslal svojho Syna, narodeného zo ženy, narodeného pod zákonom, aby vykúpil tých, čo boli pod zákonom, a aby sme dostali adoptívne synovstvo.“</a:t>
            </a:r>
            <a:r>
              <a:rPr lang="sk-SK" sz="3200" smtClean="0">
                <a:solidFill>
                  <a:srgbClr val="0070C0"/>
                </a:solidFill>
                <a:latin typeface="Cambria" pitchFamily="18" charset="0"/>
                <a:ea typeface="Cambria" pitchFamily="18" charset="0"/>
                <a:cs typeface="Times New Roman" pitchFamily="18" charset="0"/>
              </a:rPr>
              <a:t> (Gal 4, 4 5)</a:t>
            </a:r>
          </a:p>
          <a:p>
            <a:endParaRPr lang="sk-SK" sz="3200" smtClean="0">
              <a:ea typeface="Cambria"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6063" y="0"/>
            <a:ext cx="11945937" cy="930275"/>
          </a:xfrm>
        </p:spPr>
        <p:txBody>
          <a:bodyPr rtlCol="0">
            <a:normAutofit fontScale="90000"/>
          </a:bodyPr>
          <a:lstStyle/>
          <a:p>
            <a:pPr algn="ctr" fontAlgn="auto">
              <a:lnSpc>
                <a:spcPct val="115000"/>
              </a:lnSpc>
              <a:spcAft>
                <a:spcPts val="1000"/>
              </a:spcAft>
              <a:defRPr/>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A)MÁRIA – DCÉRA IZRAELA -BOHORODIČKA</a:t>
            </a:r>
            <a:r>
              <a:rPr lang="sk-SK" sz="3200"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
            </a:r>
            <a:br>
              <a:rPr lang="sk-SK" sz="3200"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br>
            <a:endParaRPr lang="sk-SK" b="1" dirty="0">
              <a:solidFill>
                <a:srgbClr val="0070C0"/>
              </a:solidFill>
              <a:latin typeface="Cambria" panose="02040503050406030204" pitchFamily="18" charset="0"/>
              <a:ea typeface="Cambria" panose="02040503050406030204" pitchFamily="18" charset="0"/>
            </a:endParaRPr>
          </a:p>
        </p:txBody>
      </p:sp>
      <p:sp>
        <p:nvSpPr>
          <p:cNvPr id="3" name="Zástupný objekt pre obsah 2"/>
          <p:cNvSpPr>
            <a:spLocks noGrp="1"/>
          </p:cNvSpPr>
          <p:nvPr>
            <p:ph idx="1"/>
          </p:nvPr>
        </p:nvSpPr>
        <p:spPr>
          <a:xfrm>
            <a:off x="246063" y="1223963"/>
            <a:ext cx="11823700" cy="5634037"/>
          </a:xfrm>
        </p:spPr>
        <p:txBody>
          <a:bodyPr rtlCol="0">
            <a:normAutofit fontScale="92500" lnSpcReduction="10000"/>
          </a:bodyPr>
          <a:lstStyle/>
          <a:p>
            <a:pPr algn="just" fontAlgn="auto">
              <a:lnSpc>
                <a:spcPct val="115000"/>
              </a:lnSpc>
              <a:spcAft>
                <a:spcPts val="1000"/>
              </a:spcAft>
              <a:buFont typeface="Wingdings 3" charset="2"/>
              <a:buChar char=""/>
              <a:defRPr/>
            </a:pPr>
            <a:r>
              <a:rPr lang="sk-SK" sz="23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Panna Mária pochádza </a:t>
            </a:r>
            <a:r>
              <a:rPr lang="sk-SK" sz="23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z </a:t>
            </a:r>
            <a:r>
              <a:rPr lang="sk-SK" sz="23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rodu kráľa Dávida</a:t>
            </a:r>
            <a:r>
              <a:rPr lang="sk-SK" sz="23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Jej rodičia </a:t>
            </a:r>
            <a:r>
              <a:rPr lang="sk-SK" sz="23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sú sv. Joachim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a </a:t>
            </a:r>
            <a:r>
              <a:rPr lang="sk-SK" sz="23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sv. Anna</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Pán Boh ju od samého začiatku života uchránil od poškvrny </a:t>
            </a:r>
            <a:r>
              <a:rPr lang="sk-SK" sz="23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hriechu, </a:t>
            </a:r>
            <a:r>
              <a:rPr lang="sk-SK" sz="2300" dirty="0">
                <a:solidFill>
                  <a:srgbClr val="FF0000"/>
                </a:solidFill>
                <a:latin typeface="Cambria" panose="02040503050406030204" pitchFamily="18" charset="0"/>
                <a:ea typeface="Cambria" panose="02040503050406030204" pitchFamily="18" charset="0"/>
                <a:cs typeface="Times New Roman" panose="02020603050405020304" pitchFamily="18" charset="0"/>
              </a:rPr>
              <a:t>bola nepoškvrnene </a:t>
            </a:r>
            <a:r>
              <a:rPr lang="sk-SK" sz="2300"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počatá. </a:t>
            </a:r>
            <a:endPar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endParaRPr>
          </a:p>
          <a:p>
            <a:pPr algn="just" fontAlgn="auto">
              <a:lnSpc>
                <a:spcPct val="115000"/>
              </a:lnSpc>
              <a:spcAft>
                <a:spcPts val="1000"/>
              </a:spcAft>
              <a:buFont typeface="Wingdings 3" charset="2"/>
              <a:buChar char=""/>
              <a:defRPr/>
            </a:pPr>
            <a:r>
              <a:rPr lang="sk-SK" sz="23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Panna Mária dostala v plánoch Božej lásky výnimočne poslanie.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Boh si ju vyvolil za Matku Božieho </a:t>
            </a:r>
            <a:r>
              <a:rPr lang="sk-SK" sz="23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Syna -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Vykupiteľa sveta. Skôr než sa Boží plán uskutočnil, Panna Maria sa zasnúbila so sv. Jozefom. Mal sa stať ochrancom a pestúnom Pána Ježiša.</a:t>
            </a:r>
          </a:p>
          <a:p>
            <a:pPr algn="just" fontAlgn="auto">
              <a:lnSpc>
                <a:spcPct val="115000"/>
              </a:lnSpc>
              <a:spcAft>
                <a:spcPts val="1000"/>
              </a:spcAft>
              <a:buFont typeface="Wingdings 3" charset="2"/>
              <a:buChar char=""/>
              <a:defRPr/>
            </a:pPr>
            <a:r>
              <a:rPr lang="sk-SK" sz="23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Boh svoje plány s Pannou Máriou nechcel uskutočniť proti jej vôli. </a:t>
            </a:r>
            <a:r>
              <a:rPr lang="sk-SK" sz="23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Preto poslal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anjela Gabriela do Nazaretu </a:t>
            </a:r>
            <a:r>
              <a:rPr lang="sk-SK" sz="23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k Márii s posolstvom, že sa stane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Matkou Božou. </a:t>
            </a:r>
            <a:r>
              <a:rPr lang="sk-SK" sz="23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Ona poslušne a pokorne: </a:t>
            </a:r>
            <a:r>
              <a:rPr lang="sk-SK" sz="2300" i="1" dirty="0">
                <a:solidFill>
                  <a:srgbClr val="FF0000"/>
                </a:solidFill>
                <a:latin typeface="Cambria" panose="02040503050406030204" pitchFamily="18" charset="0"/>
                <a:ea typeface="Cambria" panose="02040503050406030204" pitchFamily="18" charset="0"/>
                <a:cs typeface="Times New Roman" panose="02020603050405020304" pitchFamily="18" charset="0"/>
              </a:rPr>
              <a:t>„ Hľa, služobnica Pána, nech sa mi stane podľa tvojho slova.“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(Lk 1, 38) </a:t>
            </a:r>
            <a:r>
              <a:rPr lang="sk-SK" sz="23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Po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zvestovaní sa stala Matkou Vykupiteľa a začala ho nosiť pod svojim srdcom. Stala sa novou Evou, aby svojou poslušnosťou napravila, čo Eva pokazila neposlušnosťou.</a:t>
            </a:r>
          </a:p>
          <a:p>
            <a:pPr algn="just" fontAlgn="auto">
              <a:lnSpc>
                <a:spcPct val="115000"/>
              </a:lnSpc>
              <a:spcAft>
                <a:spcPts val="1000"/>
              </a:spcAft>
              <a:buFont typeface="Wingdings 3" charset="2"/>
              <a:buChar char=""/>
              <a:defRPr/>
            </a:pPr>
            <a:r>
              <a:rPr lang="sk-SK" sz="23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Panne Márii dávame titul Bohorodička,</a:t>
            </a:r>
            <a:r>
              <a:rPr lang="sk-SK" sz="23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sk-SK" sz="2300" dirty="0">
                <a:solidFill>
                  <a:srgbClr val="0070C0"/>
                </a:solidFill>
                <a:latin typeface="Cambria" panose="02040503050406030204" pitchFamily="18" charset="0"/>
                <a:ea typeface="Cambria" panose="02040503050406030204" pitchFamily="18" charset="0"/>
                <a:cs typeface="Times New Roman" panose="02020603050405020304" pitchFamily="18" charset="0"/>
              </a:rPr>
              <a:t>lebo Syn Boží mal od nej ľudské telo. Ako najlepšia matka sa o Ježiša s láskou starala. Žila s nim v Nazarete a posluhovala mu vo všetkom, čo potreboval.</a:t>
            </a:r>
          </a:p>
          <a:p>
            <a:pPr fontAlgn="auto">
              <a:spcAft>
                <a:spcPts val="0"/>
              </a:spcAft>
              <a:buFont typeface="Wingdings 3" charset="2"/>
              <a:buChar char=""/>
              <a:defRPr/>
            </a:pPr>
            <a:endParaRPr lang="sk-SK" dirty="0">
              <a:solidFill>
                <a:schemeClr val="tx1">
                  <a:lumMod val="75000"/>
                  <a:lumOff val="2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30188" y="0"/>
            <a:ext cx="11903075" cy="1009650"/>
          </a:xfrm>
        </p:spPr>
        <p:txBody>
          <a:bodyPr rtlCol="0">
            <a:normAutofit fontScale="90000"/>
          </a:bodyPr>
          <a:lstStyle/>
          <a:p>
            <a:pPr algn="ctr" fontAlgn="auto">
              <a:lnSpc>
                <a:spcPct val="115000"/>
              </a:lnSpc>
              <a:spcAft>
                <a:spcPts val="1000"/>
              </a:spcAft>
              <a:defRPr/>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B) TAJOMSTVO KRISTOVHO VTELENIA</a:t>
            </a:r>
            <a:r>
              <a:rPr lang="sk-SK" sz="3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
            </a:r>
            <a:br>
              <a:rPr lang="sk-SK" sz="3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br>
            <a:endParaRPr lang="sk-SK" dirty="0">
              <a:solidFill>
                <a:srgbClr val="0070C0"/>
              </a:solidFill>
              <a:latin typeface="Cambria" panose="02040503050406030204" pitchFamily="18" charset="0"/>
              <a:ea typeface="Cambria" panose="02040503050406030204" pitchFamily="18" charset="0"/>
            </a:endParaRPr>
          </a:p>
        </p:txBody>
      </p:sp>
      <p:sp>
        <p:nvSpPr>
          <p:cNvPr id="3" name="Zástupný objekt pre obsah 2"/>
          <p:cNvSpPr>
            <a:spLocks noGrp="1"/>
          </p:cNvSpPr>
          <p:nvPr>
            <p:ph idx="1"/>
          </p:nvPr>
        </p:nvSpPr>
        <p:spPr>
          <a:xfrm>
            <a:off x="230188" y="1176338"/>
            <a:ext cx="11961812" cy="5681662"/>
          </a:xfrm>
        </p:spPr>
        <p:txBody>
          <a:bodyPr>
            <a:normAutofit/>
          </a:bodyPr>
          <a:lstStyle/>
          <a:p>
            <a:pPr algn="just">
              <a:lnSpc>
                <a:spcPct val="105000"/>
              </a:lnSpc>
              <a:spcAft>
                <a:spcPts val="1000"/>
              </a:spcAft>
            </a:pPr>
            <a:r>
              <a:rPr lang="sk-SK" sz="2300" b="1" smtClean="0">
                <a:solidFill>
                  <a:srgbClr val="FF0000"/>
                </a:solidFill>
                <a:latin typeface="Times New Roman" pitchFamily="18" charset="0"/>
                <a:cs typeface="Times New Roman" pitchFamily="18" charset="0"/>
              </a:rPr>
              <a:t>Syn Boží prišiel z neba na zem a stal sa človekom pri Zvestovaní Panny Márie v Nazarete</a:t>
            </a:r>
            <a:r>
              <a:rPr lang="sk-SK" sz="2300" smtClean="0">
                <a:solidFill>
                  <a:srgbClr val="0070C0"/>
                </a:solidFill>
                <a:latin typeface="Times New Roman" pitchFamily="18" charset="0"/>
                <a:cs typeface="Times New Roman" pitchFamily="18" charset="0"/>
              </a:rPr>
              <a:t>. Túto veľkú udalosť príchodu Syna Božieho na svet nazývame </a:t>
            </a:r>
            <a:r>
              <a:rPr lang="sk-SK" sz="2300" b="1" smtClean="0">
                <a:solidFill>
                  <a:srgbClr val="FF0000"/>
                </a:solidFill>
                <a:latin typeface="Times New Roman" pitchFamily="18" charset="0"/>
                <a:cs typeface="Times New Roman" pitchFamily="18" charset="0"/>
              </a:rPr>
              <a:t>VTELENIE.</a:t>
            </a:r>
            <a:endParaRPr lang="sk-SK" sz="2300" smtClean="0">
              <a:solidFill>
                <a:srgbClr val="FF0000"/>
              </a:solidFill>
              <a:latin typeface="Calibri" pitchFamily="34" charset="0"/>
              <a:ea typeface="Calibri" pitchFamily="34" charset="0"/>
              <a:cs typeface="Times New Roman" pitchFamily="18" charset="0"/>
            </a:endParaRPr>
          </a:p>
          <a:p>
            <a:pPr algn="just">
              <a:lnSpc>
                <a:spcPct val="105000"/>
              </a:lnSpc>
              <a:spcAft>
                <a:spcPts val="1000"/>
              </a:spcAft>
            </a:pPr>
            <a:r>
              <a:rPr lang="sk-SK" sz="2300" b="1" smtClean="0">
                <a:solidFill>
                  <a:srgbClr val="FF0000"/>
                </a:solidFill>
                <a:latin typeface="Times New Roman" pitchFamily="18" charset="0"/>
                <a:cs typeface="Times New Roman" pitchFamily="18" charset="0"/>
              </a:rPr>
              <a:t>Vtelenie je nerozlučné spojenie božstva a človečenstva Kristovho. </a:t>
            </a:r>
            <a:r>
              <a:rPr lang="sk-SK" sz="2300" smtClean="0">
                <a:solidFill>
                  <a:srgbClr val="0070C0"/>
                </a:solidFill>
                <a:latin typeface="Times New Roman" pitchFamily="18" charset="0"/>
                <a:cs typeface="Times New Roman" pitchFamily="18" charset="0"/>
              </a:rPr>
              <a:t>Jeho človečenstvo, t. j. telo a duša, ktoré Duch Svätý utvoril pod srdcom Panny Márie, Syn Boží si zobral za svoje a raz navždy sa s ním zjednotil. Jeho božstvo, telo a duša tvoria jedinú bytosť Kristovu. Je to veľké tajomstvo našej viery, ktoré nikdy nepochopíme. Je dôkazom nekonečnej lásky Boha k človekovi.</a:t>
            </a:r>
            <a:endParaRPr lang="sk-SK" sz="2300" smtClean="0">
              <a:solidFill>
                <a:srgbClr val="0070C0"/>
              </a:solidFill>
              <a:latin typeface="Calibri" pitchFamily="34" charset="0"/>
            </a:endParaRPr>
          </a:p>
          <a:p>
            <a:pPr algn="just">
              <a:lnSpc>
                <a:spcPct val="105000"/>
              </a:lnSpc>
              <a:spcAft>
                <a:spcPts val="1000"/>
              </a:spcAft>
            </a:pPr>
            <a:r>
              <a:rPr lang="sk-SK" sz="2300" b="1" smtClean="0">
                <a:solidFill>
                  <a:srgbClr val="FF0000"/>
                </a:solidFill>
                <a:latin typeface="Times New Roman" pitchFamily="18" charset="0"/>
                <a:cs typeface="Times New Roman" pitchFamily="18" charset="0"/>
              </a:rPr>
              <a:t>Vtelením sa Boží Syn navždy sprítomnil medzi nami. </a:t>
            </a:r>
            <a:r>
              <a:rPr lang="sk-SK" sz="2300" smtClean="0">
                <a:solidFill>
                  <a:srgbClr val="0070C0"/>
                </a:solidFill>
                <a:latin typeface="Times New Roman" pitchFamily="18" charset="0"/>
                <a:cs typeface="Times New Roman" pitchFamily="18" charset="0"/>
              </a:rPr>
              <a:t>Bol od večnosti Božím Synom a stal sa aj synom človeka. Začal byť naším ľudským bratom. V uzneseniach Druhého vatikánskeho koncilu čítame: </a:t>
            </a:r>
            <a:r>
              <a:rPr lang="sk-SK" sz="2300" i="1" smtClean="0">
                <a:solidFill>
                  <a:srgbClr val="FF0000"/>
                </a:solidFill>
                <a:latin typeface="Times New Roman" pitchFamily="18" charset="0"/>
                <a:cs typeface="Times New Roman" pitchFamily="18" charset="0"/>
              </a:rPr>
              <a:t>„Lebo svojím vtelením sa Syn Boží určitým spôsobom spojil s každým človekom. Pracoval ľudskými rukami, uvažova1 ľudskou mysľou, rozhodoval ľudskou vôľou, miloval ľudským srdcom. Narodiac sa z Panny Márie naozaj sa sta1 jedným z nás, vo všetkom nám podobný, ale bez hriechu.“ </a:t>
            </a:r>
            <a:r>
              <a:rPr lang="sk-SK" sz="2300" smtClean="0">
                <a:solidFill>
                  <a:srgbClr val="0070C0"/>
                </a:solidFill>
                <a:latin typeface="Times New Roman" pitchFamily="18" charset="0"/>
                <a:cs typeface="Times New Roman" pitchFamily="18" charset="0"/>
              </a:rPr>
              <a:t>(RaN, 22)</a:t>
            </a:r>
            <a:endParaRPr lang="sk-SK" sz="2300" smtClean="0">
              <a:solidFill>
                <a:srgbClr val="0070C0"/>
              </a:solidFill>
              <a:latin typeface="Calibri" pitchFamily="34" charset="0"/>
            </a:endParaRPr>
          </a:p>
          <a:p>
            <a:pPr>
              <a:lnSpc>
                <a:spcPct val="90000"/>
              </a:lnSpc>
            </a:pPr>
            <a:endParaRPr lang="sk-SK" sz="2300" smtClean="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dpis 1"/>
          <p:cNvSpPr>
            <a:spLocks noGrp="1"/>
          </p:cNvSpPr>
          <p:nvPr>
            <p:ph type="title"/>
          </p:nvPr>
        </p:nvSpPr>
        <p:spPr>
          <a:xfrm>
            <a:off x="142875" y="0"/>
            <a:ext cx="12049125" cy="1025525"/>
          </a:xfrm>
        </p:spPr>
        <p:txBody>
          <a:bodyPr/>
          <a:lstStyle/>
          <a:p>
            <a:r>
              <a:rPr lang="sk-SK" b="1" smtClean="0">
                <a:solidFill>
                  <a:srgbClr val="0070C0"/>
                </a:solidFill>
                <a:latin typeface="Calibri" pitchFamily="34" charset="0"/>
              </a:rPr>
              <a:t>					</a:t>
            </a:r>
            <a:r>
              <a:rPr lang="sk-SK" sz="4400" b="1" smtClean="0">
                <a:solidFill>
                  <a:srgbClr val="0070C0"/>
                </a:solidFill>
                <a:latin typeface="Cambria Math" pitchFamily="18" charset="0"/>
                <a:ea typeface="Cambria Math" pitchFamily="18" charset="0"/>
                <a:cs typeface="Calibri" pitchFamily="34" charset="0"/>
              </a:rPr>
              <a:t>ÚVOD</a:t>
            </a:r>
            <a:endParaRPr lang="sk-SK" sz="4400" smtClean="0">
              <a:latin typeface="Cambria Math" pitchFamily="18" charset="0"/>
            </a:endParaRPr>
          </a:p>
        </p:txBody>
      </p:sp>
      <p:sp>
        <p:nvSpPr>
          <p:cNvPr id="3" name="Zástupný objekt pre obsah 2"/>
          <p:cNvSpPr>
            <a:spLocks noGrp="1"/>
          </p:cNvSpPr>
          <p:nvPr>
            <p:ph idx="1"/>
          </p:nvPr>
        </p:nvSpPr>
        <p:spPr>
          <a:xfrm>
            <a:off x="142875" y="1223963"/>
            <a:ext cx="12049125" cy="5573712"/>
          </a:xfrm>
        </p:spPr>
        <p:txBody>
          <a:bodyPr>
            <a:normAutofit/>
          </a:bodyPr>
          <a:lstStyle/>
          <a:p>
            <a:r>
              <a:rPr lang="sk-SK" sz="3200" smtClean="0">
                <a:solidFill>
                  <a:srgbClr val="002060"/>
                </a:solidFill>
                <a:latin typeface="Cambria" pitchFamily="18" charset="0"/>
              </a:rPr>
              <a:t>Kresťania majú nielen veriť v jedného Boha a že je Stvoriteľom neba a zeme i všetkého, ale majú tiež veriť, že Boh je Otec a Ježiš Kristus je pravý Boží Syn.</a:t>
            </a:r>
          </a:p>
          <a:p>
            <a:endParaRPr lang="sk-SK" sz="3200" b="1" smtClean="0">
              <a:solidFill>
                <a:srgbClr val="0070C0"/>
              </a:solidFill>
              <a:latin typeface="Cambria" pitchFamily="18" charset="0"/>
            </a:endParaRPr>
          </a:p>
          <a:p>
            <a:pPr>
              <a:buFont typeface="Wingdings 3" pitchFamily="18" charset="2"/>
              <a:buNone/>
            </a:pPr>
            <a:r>
              <a:rPr lang="sk-SK" sz="3200" i="1" smtClean="0">
                <a:solidFill>
                  <a:srgbClr val="0070C0"/>
                </a:solidFill>
                <a:latin typeface="Cambria Math" pitchFamily="18" charset="0"/>
              </a:rPr>
              <a:t>„Veď sme nesledovali vymyslené bájky, keď sme vás oboznámili s mocou a príchodom nášho Pána Ježiša Krista, ale sami sme boli očitými svedkami jeho veleby. On dostal od Boha Otca česť a slávu, keď mu z velebnej slávy zaznel hlas: „Toto je môj Syn, môj milovaný, v ktorom mám zaľúbenie.“ A tento hlas sme my počuli; zaznel z neba, keď sme boli s ním na svätom vrchu.“ </a:t>
            </a:r>
            <a:r>
              <a:rPr lang="sk-SK" sz="3200" smtClean="0">
                <a:solidFill>
                  <a:srgbClr val="0070C0"/>
                </a:solidFill>
                <a:latin typeface="Cambria Math" pitchFamily="18" charset="0"/>
              </a:rPr>
              <a:t>(2 Pt1, 16-18)</a:t>
            </a:r>
            <a:endParaRPr lang="sk-SK" sz="3200" b="1" smtClean="0">
              <a:solidFill>
                <a:srgbClr val="0070C0"/>
              </a:solidFill>
              <a:latin typeface="Cambria Math" pitchFamily="18" charset="0"/>
            </a:endParaRPr>
          </a:p>
          <a:p>
            <a:endParaRPr lang="sk-SK" sz="32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438" y="0"/>
            <a:ext cx="11993562" cy="993775"/>
          </a:xfrm>
        </p:spPr>
        <p:txBody>
          <a:bodyPr rtlCol="0">
            <a:normAutofit fontScale="90000"/>
          </a:bodyPr>
          <a:lstStyle/>
          <a:p>
            <a:pPr algn="ctr" fontAlgn="auto">
              <a:lnSpc>
                <a:spcPct val="115000"/>
              </a:lnSpc>
              <a:spcAft>
                <a:spcPts val="1000"/>
              </a:spcAft>
              <a:defRPr/>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C) JEŽIŠOV POZEMSKÝ ŽIVOT</a:t>
            </a:r>
            <a:r>
              <a:rPr lang="sk-SK" sz="3200"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
            </a:r>
            <a:br>
              <a:rPr lang="sk-SK" sz="3200"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br>
            <a:endParaRPr lang="sk-SK" b="1" dirty="0">
              <a:solidFill>
                <a:srgbClr val="0070C0"/>
              </a:solidFill>
              <a:latin typeface="Cambria" panose="02040503050406030204" pitchFamily="18" charset="0"/>
              <a:ea typeface="Cambria" panose="02040503050406030204" pitchFamily="18" charset="0"/>
            </a:endParaRPr>
          </a:p>
        </p:txBody>
      </p:sp>
      <p:sp>
        <p:nvSpPr>
          <p:cNvPr id="37890" name="Zástupný objekt pre obsah 2"/>
          <p:cNvSpPr>
            <a:spLocks noGrp="1"/>
          </p:cNvSpPr>
          <p:nvPr>
            <p:ph idx="1"/>
          </p:nvPr>
        </p:nvSpPr>
        <p:spPr>
          <a:xfrm>
            <a:off x="254000" y="1223963"/>
            <a:ext cx="11938000" cy="5634037"/>
          </a:xfrm>
        </p:spPr>
        <p:txBody>
          <a:bodyPr/>
          <a:lstStyle/>
          <a:p>
            <a:pPr algn="just">
              <a:lnSpc>
                <a:spcPct val="115000"/>
              </a:lnSpc>
              <a:spcAft>
                <a:spcPts val="1000"/>
              </a:spcAft>
            </a:pPr>
            <a:r>
              <a:rPr lang="sk-SK" sz="2000" b="1" smtClean="0">
                <a:solidFill>
                  <a:srgbClr val="FF0000"/>
                </a:solidFill>
                <a:latin typeface="Cambria Math" pitchFamily="18" charset="0"/>
                <a:ea typeface="Cambria Math" pitchFamily="18" charset="0"/>
                <a:cs typeface="Times New Roman" pitchFamily="18" charset="0"/>
              </a:rPr>
              <a:t>Pán Ježiš sa narodil v Betleheme za čias rímskeho cisára Augusta. </a:t>
            </a:r>
            <a:r>
              <a:rPr lang="sk-SK" sz="2000" smtClean="0">
                <a:solidFill>
                  <a:srgbClr val="0070C0"/>
                </a:solidFill>
                <a:latin typeface="Cambria Math" pitchFamily="18" charset="0"/>
                <a:ea typeface="Cambria Math" pitchFamily="18" charset="0"/>
                <a:cs typeface="Times New Roman" pitchFamily="18" charset="0"/>
              </a:rPr>
              <a:t>Jeho narodenie je najradostnejšia udalosť v dejinách. Od jeho narodenia počítame náš letopočet. Kristovo narodenie znamená začiatok novej epochy ľudstva. Vtedy prišla na svet Božia láska.</a:t>
            </a:r>
          </a:p>
          <a:p>
            <a:pPr algn="just">
              <a:lnSpc>
                <a:spcPct val="115000"/>
              </a:lnSpc>
              <a:spcAft>
                <a:spcPts val="1000"/>
              </a:spcAft>
            </a:pPr>
            <a:r>
              <a:rPr lang="sk-SK" sz="2000" smtClean="0">
                <a:solidFill>
                  <a:srgbClr val="0070C0"/>
                </a:solidFill>
                <a:latin typeface="Cambria Math" pitchFamily="18" charset="0"/>
                <a:ea typeface="Cambria Math" pitchFamily="18" charset="0"/>
                <a:cs typeface="Times New Roman" pitchFamily="18" charset="0"/>
              </a:rPr>
              <a:t>Ježišov pozemský život členíme na </a:t>
            </a:r>
            <a:r>
              <a:rPr lang="sk-SK" sz="2000" b="1" smtClean="0">
                <a:solidFill>
                  <a:srgbClr val="FF0000"/>
                </a:solidFill>
                <a:latin typeface="Cambria Math" pitchFamily="18" charset="0"/>
                <a:ea typeface="Cambria Math" pitchFamily="18" charset="0"/>
                <a:cs typeface="Times New Roman" pitchFamily="18" charset="0"/>
              </a:rPr>
              <a:t>skrytý život a verejné účinkovanie. </a:t>
            </a:r>
          </a:p>
          <a:p>
            <a:pPr algn="just">
              <a:lnSpc>
                <a:spcPct val="115000"/>
              </a:lnSpc>
              <a:spcAft>
                <a:spcPts val="1000"/>
              </a:spcAft>
            </a:pPr>
            <a:r>
              <a:rPr lang="sk-SK" sz="2000" smtClean="0">
                <a:solidFill>
                  <a:srgbClr val="0070C0"/>
                </a:solidFill>
                <a:latin typeface="Cambria Math" pitchFamily="18" charset="0"/>
                <a:ea typeface="Cambria Math" pitchFamily="18" charset="0"/>
                <a:cs typeface="Times New Roman" pitchFamily="18" charset="0"/>
              </a:rPr>
              <a:t>Pán Ježiš svoje </a:t>
            </a:r>
            <a:r>
              <a:rPr lang="sk-SK" sz="2000" b="1" smtClean="0">
                <a:solidFill>
                  <a:srgbClr val="FF0000"/>
                </a:solidFill>
                <a:latin typeface="Cambria Math" pitchFamily="18" charset="0"/>
                <a:ea typeface="Cambria Math" pitchFamily="18" charset="0"/>
                <a:cs typeface="Times New Roman" pitchFamily="18" charset="0"/>
              </a:rPr>
              <a:t>detstvo prežíval v nazaretskej rodine. </a:t>
            </a:r>
          </a:p>
          <a:p>
            <a:pPr algn="just">
              <a:lnSpc>
                <a:spcPct val="115000"/>
              </a:lnSpc>
              <a:spcAft>
                <a:spcPts val="1000"/>
              </a:spcAft>
            </a:pPr>
            <a:r>
              <a:rPr lang="sk-SK" sz="2000" smtClean="0">
                <a:solidFill>
                  <a:srgbClr val="0070C0"/>
                </a:solidFill>
                <a:latin typeface="Cambria Math" pitchFamily="18" charset="0"/>
                <a:ea typeface="Cambria Math" pitchFamily="18" charset="0"/>
                <a:cs typeface="Times New Roman" pitchFamily="18" charset="0"/>
              </a:rPr>
              <a:t>Pred svojím verejným vystúpením sa </a:t>
            </a:r>
            <a:r>
              <a:rPr lang="sk-SK" sz="2000" b="1" smtClean="0">
                <a:solidFill>
                  <a:srgbClr val="FF0000"/>
                </a:solidFill>
                <a:latin typeface="Cambria Math" pitchFamily="18" charset="0"/>
                <a:ea typeface="Cambria Math" pitchFamily="18" charset="0"/>
                <a:cs typeface="Times New Roman" pitchFamily="18" charset="0"/>
              </a:rPr>
              <a:t>Pán Ježiš dal pokrstiť Jánovi Krstiteľovi. </a:t>
            </a:r>
          </a:p>
          <a:p>
            <a:pPr algn="just">
              <a:lnSpc>
                <a:spcPct val="115000"/>
              </a:lnSpc>
              <a:spcAft>
                <a:spcPts val="1000"/>
              </a:spcAft>
            </a:pPr>
            <a:r>
              <a:rPr lang="sk-SK" sz="2000" b="1" smtClean="0">
                <a:solidFill>
                  <a:srgbClr val="FF0000"/>
                </a:solidFill>
                <a:latin typeface="Cambria Math" pitchFamily="18" charset="0"/>
                <a:ea typeface="Cambria Math" pitchFamily="18" charset="0"/>
                <a:cs typeface="Times New Roman" pitchFamily="18" charset="0"/>
              </a:rPr>
              <a:t>Vyvolil si dvanástich apoštolov: </a:t>
            </a:r>
            <a:r>
              <a:rPr lang="sk-SK" sz="2000" smtClean="0">
                <a:solidFill>
                  <a:srgbClr val="0070C0"/>
                </a:solidFill>
                <a:latin typeface="Cambria Math" pitchFamily="18" charset="0"/>
                <a:ea typeface="Cambria Math" pitchFamily="18" charset="0"/>
                <a:cs typeface="Times New Roman" pitchFamily="18" charset="0"/>
              </a:rPr>
              <a:t>Petra, Ondreja, Jakuba, Jána, Filipa, Bartolomeja, Tomáša, Matúša, Jakuba, Júdu Tadeáša, Šimona a Judáša Iškariotského, ktorý ho zradil. Apoštoli boli svedkami všetkého, čo Ježiš učil a robil.</a:t>
            </a:r>
          </a:p>
          <a:p>
            <a:pPr algn="just">
              <a:lnSpc>
                <a:spcPct val="115000"/>
              </a:lnSpc>
              <a:spcAft>
                <a:spcPts val="1000"/>
              </a:spcAft>
            </a:pPr>
            <a:r>
              <a:rPr lang="sk-SK" sz="2000" b="1" smtClean="0">
                <a:solidFill>
                  <a:srgbClr val="FF0000"/>
                </a:solidFill>
                <a:latin typeface="Cambria Math" pitchFamily="18" charset="0"/>
                <a:ea typeface="Cambria Math" pitchFamily="18" charset="0"/>
                <a:cs typeface="Times New Roman" pitchFamily="18" charset="0"/>
              </a:rPr>
              <a:t>Svoj život na zemi Pán Ježiš zavŕšil uskutočnením diela vykúpenia </a:t>
            </a:r>
            <a:r>
              <a:rPr lang="sk-SK" sz="2000" smtClean="0">
                <a:solidFill>
                  <a:srgbClr val="0070C0"/>
                </a:solidFill>
                <a:latin typeface="Cambria Math" pitchFamily="18" charset="0"/>
                <a:ea typeface="Cambria Math" pitchFamily="18" charset="0"/>
                <a:cs typeface="Times New Roman" pitchFamily="18" charset="0"/>
              </a:rPr>
              <a:t>- zomrel za nás na kríži a vsta1 zmŕtvych. Na 40. deň po zmŕtvychvstaní vystúpil do neba. </a:t>
            </a:r>
          </a:p>
          <a:p>
            <a:endParaRPr lang="sk-SK" sz="2200" smtClean="0">
              <a:solidFill>
                <a:srgbClr val="0070C0"/>
              </a:solidFill>
              <a:latin typeface="Cambria"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9063" y="71438"/>
            <a:ext cx="12072937" cy="1181100"/>
          </a:xfrm>
        </p:spPr>
        <p:txBody>
          <a:bodyPr rtlCol="0">
            <a:normAutofit fontScale="90000"/>
          </a:bodyPr>
          <a:lstStyle/>
          <a:p>
            <a:pPr algn="ctr" fontAlgn="auto">
              <a:lnSpc>
                <a:spcPct val="115000"/>
              </a:lnSpc>
              <a:spcAft>
                <a:spcPts val="1000"/>
              </a:spcAft>
              <a:defRPr/>
            </a:pPr>
            <a:r>
              <a:rPr lang="sk-SK" sz="4900" b="1" dirty="0" smtClean="0">
                <a:solidFill>
                  <a:srgbClr val="0070C0"/>
                </a:solidFill>
                <a:latin typeface="Cambria Math" panose="02040503050406030204" pitchFamily="18" charset="0"/>
                <a:ea typeface="Cambria Math" panose="02040503050406030204" pitchFamily="18" charset="0"/>
                <a:cs typeface="Times New Roman" panose="02020603050405020304" pitchFamily="18" charset="0"/>
              </a:rPr>
              <a:t>D) JEŽIŠ JE HISTORICKÁ OSOBA</a:t>
            </a:r>
            <a:r>
              <a:rPr lang="sk-SK" sz="320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
            </a:r>
            <a:br>
              <a:rPr lang="sk-SK" sz="320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br>
            <a:endParaRPr lang="sk-SK" dirty="0">
              <a:solidFill>
                <a:schemeClr val="tx1">
                  <a:lumMod val="85000"/>
                  <a:lumOff val="15000"/>
                </a:schemeClr>
              </a:solidFill>
            </a:endParaRPr>
          </a:p>
        </p:txBody>
      </p:sp>
      <p:sp>
        <p:nvSpPr>
          <p:cNvPr id="38914" name="Zástupný objekt pre obsah 2"/>
          <p:cNvSpPr>
            <a:spLocks noGrp="1"/>
          </p:cNvSpPr>
          <p:nvPr>
            <p:ph idx="1"/>
          </p:nvPr>
        </p:nvSpPr>
        <p:spPr>
          <a:xfrm>
            <a:off x="119063" y="1252538"/>
            <a:ext cx="11998325" cy="5605462"/>
          </a:xfrm>
        </p:spPr>
        <p:txBody>
          <a:bodyPr/>
          <a:lstStyle/>
          <a:p>
            <a:pPr algn="just">
              <a:lnSpc>
                <a:spcPct val="115000"/>
              </a:lnSpc>
              <a:spcAft>
                <a:spcPts val="1000"/>
              </a:spcAft>
            </a:pPr>
            <a:r>
              <a:rPr lang="sk-SK" sz="2400" b="1" smtClean="0">
                <a:solidFill>
                  <a:srgbClr val="FF0000"/>
                </a:solidFill>
                <a:latin typeface="Cambria" pitchFamily="18" charset="0"/>
                <a:ea typeface="Cambria" pitchFamily="18" charset="0"/>
                <a:cs typeface="Times New Roman" pitchFamily="18" charset="0"/>
              </a:rPr>
              <a:t>SVEDČIA O TOM: </a:t>
            </a:r>
          </a:p>
          <a:p>
            <a:pPr algn="just">
              <a:lnSpc>
                <a:spcPct val="115000"/>
              </a:lnSpc>
              <a:spcAft>
                <a:spcPts val="1000"/>
              </a:spcAft>
            </a:pPr>
            <a:r>
              <a:rPr lang="sk-SK" sz="2400" b="1" smtClean="0">
                <a:solidFill>
                  <a:srgbClr val="FF0000"/>
                </a:solidFill>
                <a:latin typeface="Cambria" pitchFamily="18" charset="0"/>
                <a:ea typeface="Cambria" pitchFamily="18" charset="0"/>
                <a:cs typeface="Times New Roman" pitchFamily="18" charset="0"/>
              </a:rPr>
              <a:t>1. Evanjelium podľa 4. evanjelistov </a:t>
            </a:r>
            <a:r>
              <a:rPr lang="sk-SK" sz="2400" smtClean="0">
                <a:solidFill>
                  <a:srgbClr val="0070C0"/>
                </a:solidFill>
                <a:latin typeface="Cambria" pitchFamily="18" charset="0"/>
                <a:ea typeface="Cambria" pitchFamily="18" charset="0"/>
                <a:cs typeface="Times New Roman" pitchFamily="18" charset="0"/>
              </a:rPr>
              <a:t>- Matúša, Marka, Lukáša a Jána. Evanjeliá sú hlavným svedectvom o živote a učení vteleného Slova, nášho Spasiteľa. (porov. DV (Dei Verbum) – BS (Božie Slovo, 17). </a:t>
            </a:r>
          </a:p>
          <a:p>
            <a:pPr algn="just">
              <a:lnSpc>
                <a:spcPct val="115000"/>
              </a:lnSpc>
              <a:spcAft>
                <a:spcPts val="1000"/>
              </a:spcAft>
            </a:pPr>
            <a:r>
              <a:rPr lang="sk-SK" sz="2400" b="1" smtClean="0">
                <a:solidFill>
                  <a:srgbClr val="FF0000"/>
                </a:solidFill>
                <a:latin typeface="Cambria" pitchFamily="18" charset="0"/>
                <a:ea typeface="Cambria" pitchFamily="18" charset="0"/>
                <a:cs typeface="Times New Roman" pitchFamily="18" charset="0"/>
              </a:rPr>
              <a:t>2. Kresťanské spisy z druhej polovice prvého storočia alebo začiatku druhého storočia: </a:t>
            </a:r>
            <a:r>
              <a:rPr lang="sk-SK" sz="2400" smtClean="0">
                <a:solidFill>
                  <a:srgbClr val="0070C0"/>
                </a:solidFill>
                <a:latin typeface="Cambria" pitchFamily="18" charset="0"/>
                <a:ea typeface="Cambria" pitchFamily="18" charset="0"/>
                <a:cs typeface="Times New Roman" pitchFamily="18" charset="0"/>
              </a:rPr>
              <a:t>Skutky apoštolov a Listy apoštolov: Pavla, Jána, Petra, Jakuba a Júdu. Spisy apoštolských otcov: Polykarpa, Ignáca, Klementa a spis Didaché.</a:t>
            </a:r>
          </a:p>
          <a:p>
            <a:pPr algn="just">
              <a:lnSpc>
                <a:spcPct val="115000"/>
              </a:lnSpc>
              <a:spcAft>
                <a:spcPts val="1000"/>
              </a:spcAft>
            </a:pPr>
            <a:r>
              <a:rPr lang="sk-SK" sz="2400" b="1" smtClean="0">
                <a:solidFill>
                  <a:srgbClr val="FF0000"/>
                </a:solidFill>
                <a:latin typeface="Cambria" pitchFamily="18" charset="0"/>
                <a:ea typeface="Cambria" pitchFamily="18" charset="0"/>
                <a:cs typeface="Times New Roman" pitchFamily="18" charset="0"/>
              </a:rPr>
              <a:t>Presvedčivým svedectvom </a:t>
            </a:r>
            <a:r>
              <a:rPr lang="sk-SK" sz="2400" smtClean="0">
                <a:solidFill>
                  <a:srgbClr val="0070C0"/>
                </a:solidFill>
                <a:latin typeface="Cambria" pitchFamily="18" charset="0"/>
                <a:ea typeface="Cambria" pitchFamily="18" charset="0"/>
                <a:cs typeface="Times New Roman" pitchFamily="18" charset="0"/>
              </a:rPr>
              <a:t>o tom, že Kristus skutočne žil, </a:t>
            </a:r>
            <a:r>
              <a:rPr lang="sk-SK" sz="2400" b="1" smtClean="0">
                <a:solidFill>
                  <a:srgbClr val="FF0000"/>
                </a:solidFill>
                <a:latin typeface="Cambria" pitchFamily="18" charset="0"/>
                <a:ea typeface="Cambria" pitchFamily="18" charset="0"/>
                <a:cs typeface="Times New Roman" pitchFamily="18" charset="0"/>
              </a:rPr>
              <a:t>sú pre nás aj mučenici</a:t>
            </a:r>
            <a:r>
              <a:rPr lang="sk-SK" sz="2400" smtClean="0">
                <a:solidFill>
                  <a:srgbClr val="0070C0"/>
                </a:solidFill>
                <a:latin typeface="Cambria" pitchFamily="18" charset="0"/>
                <a:ea typeface="Cambria" pitchFamily="18" charset="0"/>
                <a:cs typeface="Times New Roman" pitchFamily="18" charset="0"/>
              </a:rPr>
              <a:t>. Už v prvom storočí tisíce kresťanov položilo život za vieru v Ježiša Krista.</a:t>
            </a:r>
          </a:p>
          <a:p>
            <a:endParaRPr lang="sk-SK" smtClean="0">
              <a:ea typeface="Cambria"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Nadpis 1"/>
          <p:cNvSpPr>
            <a:spLocks noGrp="1"/>
          </p:cNvSpPr>
          <p:nvPr>
            <p:ph type="title"/>
          </p:nvPr>
        </p:nvSpPr>
        <p:spPr>
          <a:xfrm>
            <a:off x="150813" y="0"/>
            <a:ext cx="12041187" cy="993775"/>
          </a:xfrm>
        </p:spPr>
        <p:txBody>
          <a:bodyPr/>
          <a:lstStyle/>
          <a:p>
            <a:r>
              <a:rPr lang="sk-SK" b="1" smtClean="0">
                <a:solidFill>
                  <a:srgbClr val="0070C0"/>
                </a:solidFill>
              </a:rPr>
              <a:t>Nekresťanské spisy o historicite Ježiša Krista</a:t>
            </a:r>
          </a:p>
        </p:txBody>
      </p:sp>
      <p:sp>
        <p:nvSpPr>
          <p:cNvPr id="39938" name="Zástupný objekt pre obsah 2"/>
          <p:cNvSpPr>
            <a:spLocks noGrp="1"/>
          </p:cNvSpPr>
          <p:nvPr>
            <p:ph idx="1"/>
          </p:nvPr>
        </p:nvSpPr>
        <p:spPr>
          <a:xfrm>
            <a:off x="150813" y="1239838"/>
            <a:ext cx="12041187" cy="5618162"/>
          </a:xfrm>
        </p:spPr>
        <p:txBody>
          <a:bodyPr/>
          <a:lstStyle/>
          <a:p>
            <a:pPr algn="just">
              <a:lnSpc>
                <a:spcPct val="115000"/>
              </a:lnSpc>
              <a:spcAft>
                <a:spcPts val="1000"/>
              </a:spcAft>
              <a:buClr>
                <a:srgbClr val="A53010"/>
              </a:buClr>
            </a:pPr>
            <a:r>
              <a:rPr lang="sk-SK" sz="2400" b="1" smtClean="0">
                <a:solidFill>
                  <a:srgbClr val="FF0000"/>
                </a:solidFill>
                <a:latin typeface="Cambria" pitchFamily="18" charset="0"/>
                <a:ea typeface="Cambria" pitchFamily="18" charset="0"/>
                <a:cs typeface="Times New Roman" pitchFamily="18" charset="0"/>
              </a:rPr>
              <a:t>3. Mimokresťanské spisy o Ježišovi Kristovi ako historickej osobe:</a:t>
            </a:r>
            <a:r>
              <a:rPr lang="sk-SK" sz="2400" smtClean="0">
                <a:solidFill>
                  <a:srgbClr val="0070C0"/>
                </a:solidFill>
                <a:latin typeface="Cambria" pitchFamily="18" charset="0"/>
                <a:ea typeface="Cambria" pitchFamily="18" charset="0"/>
                <a:cs typeface="Times New Roman" pitchFamily="18" charset="0"/>
              </a:rPr>
              <a:t>	</a:t>
            </a:r>
          </a:p>
          <a:p>
            <a:pPr lvl="3" algn="just">
              <a:lnSpc>
                <a:spcPct val="115000"/>
              </a:lnSpc>
              <a:spcAft>
                <a:spcPts val="1000"/>
              </a:spcAft>
              <a:buClr>
                <a:srgbClr val="A53010"/>
              </a:buClr>
            </a:pPr>
            <a:r>
              <a:rPr lang="sk-SK" sz="2400" smtClean="0">
                <a:solidFill>
                  <a:srgbClr val="0070C0"/>
                </a:solidFill>
                <a:latin typeface="Cambria" pitchFamily="18" charset="0"/>
                <a:ea typeface="Cambria" pitchFamily="18" charset="0"/>
                <a:cs typeface="Times New Roman" pitchFamily="18" charset="0"/>
              </a:rPr>
              <a:t>spisy Jozefa Flavia – židovského historika, židovský Talmud - výklad Svätého písma Starého zákona. </a:t>
            </a:r>
          </a:p>
          <a:p>
            <a:pPr lvl="3" algn="just">
              <a:lnSpc>
                <a:spcPct val="115000"/>
              </a:lnSpc>
              <a:spcAft>
                <a:spcPts val="1000"/>
              </a:spcAft>
              <a:buClr>
                <a:srgbClr val="A53010"/>
              </a:buClr>
            </a:pPr>
            <a:r>
              <a:rPr lang="sk-SK" sz="2400" smtClean="0">
                <a:solidFill>
                  <a:srgbClr val="0070C0"/>
                </a:solidFill>
                <a:latin typeface="Cambria" pitchFamily="18" charset="0"/>
                <a:ea typeface="Cambria" pitchFamily="18" charset="0"/>
                <a:cs typeface="Times New Roman" pitchFamily="18" charset="0"/>
              </a:rPr>
              <a:t>Spisy rímskych historikov Plínia Mladšieho, Tacita, Svetónia. </a:t>
            </a:r>
          </a:p>
          <a:p>
            <a:pPr algn="just">
              <a:lnSpc>
                <a:spcPct val="115000"/>
              </a:lnSpc>
              <a:spcAft>
                <a:spcPts val="1000"/>
              </a:spcAft>
              <a:buClr>
                <a:srgbClr val="A53010"/>
              </a:buClr>
            </a:pPr>
            <a:r>
              <a:rPr lang="sk-SK" sz="2400" smtClean="0">
                <a:solidFill>
                  <a:srgbClr val="0070C0"/>
                </a:solidFill>
                <a:latin typeface="Cambria" pitchFamily="18" charset="0"/>
                <a:ea typeface="Cambria" pitchFamily="18" charset="0"/>
                <a:cs typeface="Times New Roman" pitchFamily="18" charset="0"/>
              </a:rPr>
              <a:t>Židovsky dejepisec </a:t>
            </a:r>
            <a:r>
              <a:rPr lang="sk-SK" sz="2400" b="1" smtClean="0">
                <a:solidFill>
                  <a:srgbClr val="FF0000"/>
                </a:solidFill>
                <a:latin typeface="Cambria" pitchFamily="18" charset="0"/>
                <a:ea typeface="Cambria" pitchFamily="18" charset="0"/>
                <a:cs typeface="Times New Roman" pitchFamily="18" charset="0"/>
              </a:rPr>
              <a:t>Jozef Flavius vo svojej knihe Židovské starožitnosti píše</a:t>
            </a:r>
            <a:r>
              <a:rPr lang="sk-SK" sz="2400" smtClean="0">
                <a:solidFill>
                  <a:srgbClr val="0070C0"/>
                </a:solidFill>
                <a:latin typeface="Cambria" pitchFamily="18" charset="0"/>
                <a:ea typeface="Cambria" pitchFamily="18" charset="0"/>
                <a:cs typeface="Times New Roman" pitchFamily="18" charset="0"/>
              </a:rPr>
              <a:t>: </a:t>
            </a:r>
            <a:r>
              <a:rPr lang="sk-SK" sz="2400" i="1" smtClean="0">
                <a:solidFill>
                  <a:srgbClr val="FF0000"/>
                </a:solidFill>
                <a:latin typeface="Cambria" pitchFamily="18" charset="0"/>
                <a:ea typeface="Cambria" pitchFamily="18" charset="0"/>
                <a:cs typeface="Times New Roman" pitchFamily="18" charset="0"/>
              </a:rPr>
              <a:t>„ V tom čase žil Ježiš, človek múdry, ak ho vôbec možno nazvať človekom. Bol totiž divotvorcom a učiteľom ľudí, ktorí s láskou prijímajú pravdu. Strhol za sebou množstvo Židov a Grékov. Naši poprední ľudia ho obžalovali u Piláta, ktorý ho dal ukrižovať. Ale tí, čo ho od počiatku milovali, zostali mu verní. Na tretí deň sa im ukázal živý, ako to zvestovali Boží proroci, ktorí predpovedali o ňom, aj tisíce iných zázračných vecí.“ </a:t>
            </a:r>
            <a:r>
              <a:rPr lang="sk-SK" sz="2400" smtClean="0">
                <a:solidFill>
                  <a:srgbClr val="0070C0"/>
                </a:solidFill>
                <a:latin typeface="Cambria" pitchFamily="18" charset="0"/>
                <a:ea typeface="Cambria" pitchFamily="18" charset="0"/>
                <a:cs typeface="Times New Roman" pitchFamily="18" charset="0"/>
              </a:rPr>
              <a:t>(Židovské starožitnosti, XVIII, 3, 3)</a:t>
            </a:r>
          </a:p>
          <a:p>
            <a:endParaRPr lang="sk-SK" smtClean="0">
              <a:ea typeface="Cambria"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4000" y="0"/>
            <a:ext cx="11938000" cy="914400"/>
          </a:xfrm>
        </p:spPr>
        <p:txBody>
          <a:bodyPr rtlCol="0">
            <a:normAutofit fontScale="90000"/>
          </a:bodyPr>
          <a:lstStyle/>
          <a:p>
            <a:pPr algn="ctr" fontAlgn="auto">
              <a:lnSpc>
                <a:spcPct val="115000"/>
              </a:lnSpc>
              <a:spcAft>
                <a:spcPts val="1000"/>
              </a:spcAft>
              <a:defRPr/>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E) JEŽIŠ KRISTUS JE SYN BOŽÍ</a:t>
            </a:r>
            <a:r>
              <a:rPr lang="sk-SK" sz="32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
            </a:r>
            <a:br>
              <a:rPr lang="sk-SK" sz="32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br>
            <a:endParaRPr lang="sk-SK" b="1" dirty="0">
              <a:solidFill>
                <a:srgbClr val="0070C0"/>
              </a:solidFill>
              <a:latin typeface="Cambria" panose="02040503050406030204" pitchFamily="18" charset="0"/>
              <a:ea typeface="Cambria" panose="02040503050406030204" pitchFamily="18" charset="0"/>
            </a:endParaRPr>
          </a:p>
        </p:txBody>
      </p:sp>
      <p:sp>
        <p:nvSpPr>
          <p:cNvPr id="40962" name="Zástupný objekt pre obsah 2"/>
          <p:cNvSpPr>
            <a:spLocks noGrp="1"/>
          </p:cNvSpPr>
          <p:nvPr>
            <p:ph idx="1"/>
          </p:nvPr>
        </p:nvSpPr>
        <p:spPr>
          <a:xfrm>
            <a:off x="254000" y="1239838"/>
            <a:ext cx="11938000" cy="5618162"/>
          </a:xfrm>
        </p:spPr>
        <p:txBody>
          <a:bodyPr/>
          <a:lstStyle/>
          <a:p>
            <a:pPr algn="just">
              <a:lnSpc>
                <a:spcPct val="115000"/>
              </a:lnSpc>
              <a:spcAft>
                <a:spcPts val="1000"/>
              </a:spcAft>
            </a:pPr>
            <a:r>
              <a:rPr lang="sk-SK" sz="2400" b="1" smtClean="0">
                <a:solidFill>
                  <a:srgbClr val="FF0000"/>
                </a:solidFill>
                <a:latin typeface="Cambria" pitchFamily="18" charset="0"/>
                <a:ea typeface="Cambria" pitchFamily="18" charset="0"/>
                <a:cs typeface="Times New Roman" pitchFamily="18" charset="0"/>
              </a:rPr>
              <a:t>Kto je vlastne Ježiš Kristus? </a:t>
            </a:r>
            <a:r>
              <a:rPr lang="sk-SK" sz="2400" b="1" smtClean="0">
                <a:solidFill>
                  <a:srgbClr val="0070C0"/>
                </a:solidFill>
                <a:latin typeface="Cambria" pitchFamily="18" charset="0"/>
                <a:ea typeface="Cambria" pitchFamily="18" charset="0"/>
                <a:cs typeface="Times New Roman" pitchFamily="18" charset="0"/>
              </a:rPr>
              <a:t>Odpoveď na túto otázku je v našom živote rozhodujúca. Je základným kameňom našej viery a celého kresťanského náboženstva.</a:t>
            </a:r>
          </a:p>
          <a:p>
            <a:pPr algn="just">
              <a:lnSpc>
                <a:spcPct val="115000"/>
              </a:lnSpc>
              <a:spcAft>
                <a:spcPts val="1000"/>
              </a:spcAft>
            </a:pPr>
            <a:r>
              <a:rPr lang="sk-SK" sz="2400" b="1" smtClean="0">
                <a:solidFill>
                  <a:srgbClr val="FF0000"/>
                </a:solidFill>
                <a:latin typeface="Cambria" pitchFamily="18" charset="0"/>
                <a:ea typeface="Cambria" pitchFamily="18" charset="0"/>
                <a:cs typeface="Times New Roman" pitchFamily="18" charset="0"/>
              </a:rPr>
              <a:t>Ježiš Kristus je Bohočlovek, to znamená, že je opravdivým Bohom aj opravdivým človekom</a:t>
            </a:r>
            <a:r>
              <a:rPr lang="sk-SK" sz="2400" smtClean="0">
                <a:solidFill>
                  <a:srgbClr val="0070C0"/>
                </a:solidFill>
                <a:latin typeface="Cambria" pitchFamily="18" charset="0"/>
                <a:ea typeface="Cambria" pitchFamily="18" charset="0"/>
                <a:cs typeface="Times New Roman" pitchFamily="18" charset="0"/>
              </a:rPr>
              <a:t>. </a:t>
            </a:r>
            <a:r>
              <a:rPr lang="sk-SK" sz="2400" b="1" smtClean="0">
                <a:solidFill>
                  <a:srgbClr val="0070C0"/>
                </a:solidFill>
                <a:latin typeface="Cambria" pitchFamily="18" charset="0"/>
                <a:ea typeface="Cambria" pitchFamily="18" charset="0"/>
                <a:cs typeface="Times New Roman" pitchFamily="18" charset="0"/>
              </a:rPr>
              <a:t>Ježiš Kristus je druhá Božská osoba, Boží Syn, ktorý sa stal človekom, aby nás vykúpil. </a:t>
            </a:r>
            <a:r>
              <a:rPr lang="sk-SK" sz="2400" smtClean="0">
                <a:solidFill>
                  <a:srgbClr val="0070C0"/>
                </a:solidFill>
                <a:latin typeface="Cambria" pitchFamily="18" charset="0"/>
                <a:ea typeface="Cambria" pitchFamily="18" charset="0"/>
                <a:cs typeface="Times New Roman" pitchFamily="18" charset="0"/>
              </a:rPr>
              <a:t>Potvrdzujú to všetky udalosti jeho života. </a:t>
            </a:r>
            <a:r>
              <a:rPr lang="sk-SK" sz="2400" b="1" smtClean="0">
                <a:solidFill>
                  <a:srgbClr val="0070C0"/>
                </a:solidFill>
                <a:latin typeface="Cambria" pitchFamily="18" charset="0"/>
                <a:ea typeface="Cambria" pitchFamily="18" charset="0"/>
                <a:cs typeface="Times New Roman" pitchFamily="18" charset="0"/>
              </a:rPr>
              <a:t>Pán Ježiš je ale viac než človek. je opravdivý Boh, rovný Otcovi a Duchu Svätému</a:t>
            </a:r>
            <a:r>
              <a:rPr lang="sk-SK" sz="2400" smtClean="0">
                <a:solidFill>
                  <a:srgbClr val="0070C0"/>
                </a:solidFill>
                <a:latin typeface="Cambria" pitchFamily="18" charset="0"/>
                <a:ea typeface="Cambria" pitchFamily="18" charset="0"/>
                <a:cs typeface="Times New Roman" pitchFamily="18" charset="0"/>
              </a:rPr>
              <a:t>.</a:t>
            </a:r>
          </a:p>
          <a:p>
            <a:pPr algn="just">
              <a:lnSpc>
                <a:spcPct val="115000"/>
              </a:lnSpc>
              <a:spcAft>
                <a:spcPts val="1000"/>
              </a:spcAft>
            </a:pPr>
            <a:r>
              <a:rPr lang="sk-SK" sz="2400" b="1" smtClean="0">
                <a:solidFill>
                  <a:srgbClr val="FF0000"/>
                </a:solidFill>
                <a:latin typeface="Cambria" pitchFamily="18" charset="0"/>
                <a:ea typeface="Cambria" pitchFamily="18" charset="0"/>
                <a:cs typeface="Times New Roman" pitchFamily="18" charset="0"/>
              </a:rPr>
              <a:t>Vyznanie apoštola Petra </a:t>
            </a:r>
            <a:r>
              <a:rPr lang="sk-SK" sz="2400" smtClean="0">
                <a:solidFill>
                  <a:srgbClr val="0070C0"/>
                </a:solidFill>
                <a:latin typeface="Cambria" pitchFamily="18" charset="0"/>
                <a:ea typeface="Cambria" pitchFamily="18" charset="0"/>
                <a:cs typeface="Times New Roman" pitchFamily="18" charset="0"/>
              </a:rPr>
              <a:t>- Pán Ježiš sa opýtal apoštolov: </a:t>
            </a:r>
            <a:r>
              <a:rPr lang="sk-SK" sz="2400" i="1" smtClean="0">
                <a:solidFill>
                  <a:srgbClr val="0070C0"/>
                </a:solidFill>
                <a:latin typeface="Cambria" pitchFamily="18" charset="0"/>
                <a:ea typeface="Cambria" pitchFamily="18" charset="0"/>
                <a:cs typeface="Times New Roman" pitchFamily="18" charset="0"/>
              </a:rPr>
              <a:t>„Za koho pokladajú ľudia Syna človeka?“ </a:t>
            </a:r>
            <a:r>
              <a:rPr lang="sk-SK" sz="2400" smtClean="0">
                <a:solidFill>
                  <a:srgbClr val="0070C0"/>
                </a:solidFill>
                <a:latin typeface="Cambria" pitchFamily="18" charset="0"/>
                <a:ea typeface="Cambria" pitchFamily="18" charset="0"/>
                <a:cs typeface="Times New Roman" pitchFamily="18" charset="0"/>
              </a:rPr>
              <a:t>Oni vraveli: </a:t>
            </a:r>
            <a:r>
              <a:rPr lang="sk-SK" sz="2400" i="1" smtClean="0">
                <a:solidFill>
                  <a:srgbClr val="0070C0"/>
                </a:solidFill>
                <a:latin typeface="Cambria" pitchFamily="18" charset="0"/>
                <a:ea typeface="Cambria" pitchFamily="18" charset="0"/>
                <a:cs typeface="Times New Roman" pitchFamily="18" charset="0"/>
              </a:rPr>
              <a:t>„Jedni za Jána Krstiteľa, iní za Eliáša a iní za Jeremiáša alebo za jedného z prorokov.“ „A za koho ma pokladáte vy“, </a:t>
            </a:r>
            <a:r>
              <a:rPr lang="sk-SK" sz="2400" smtClean="0">
                <a:solidFill>
                  <a:srgbClr val="0070C0"/>
                </a:solidFill>
                <a:latin typeface="Cambria" pitchFamily="18" charset="0"/>
                <a:ea typeface="Cambria" pitchFamily="18" charset="0"/>
                <a:cs typeface="Times New Roman" pitchFamily="18" charset="0"/>
              </a:rPr>
              <a:t>opýtal sa ich.  Odpovedal Šimon Peter: </a:t>
            </a:r>
            <a:r>
              <a:rPr lang="sk-SK" sz="2400" i="1" smtClean="0">
                <a:solidFill>
                  <a:srgbClr val="0070C0"/>
                </a:solidFill>
                <a:latin typeface="Cambria" pitchFamily="18" charset="0"/>
                <a:ea typeface="Cambria" pitchFamily="18" charset="0"/>
                <a:cs typeface="Times New Roman" pitchFamily="18" charset="0"/>
              </a:rPr>
              <a:t>„Ty si Mesiáš, Syn živého Boha.“ </a:t>
            </a:r>
            <a:r>
              <a:rPr lang="sk-SK" sz="2400" smtClean="0">
                <a:solidFill>
                  <a:srgbClr val="0070C0"/>
                </a:solidFill>
                <a:latin typeface="Cambria" pitchFamily="18" charset="0"/>
                <a:ea typeface="Cambria" pitchFamily="18" charset="0"/>
                <a:cs typeface="Times New Roman" pitchFamily="18" charset="0"/>
              </a:rPr>
              <a:t>(Mt 16, 13-16)</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p:nvPr>
        </p:nvSpPr>
        <p:spPr>
          <a:xfrm>
            <a:off x="222250" y="0"/>
            <a:ext cx="11969750" cy="977900"/>
          </a:xfrm>
        </p:spPr>
        <p:txBody>
          <a:bodyPr/>
          <a:lstStyle/>
          <a:p>
            <a:endParaRPr lang="sk-SK" smtClean="0"/>
          </a:p>
        </p:txBody>
      </p:sp>
      <p:sp>
        <p:nvSpPr>
          <p:cNvPr id="41986" name="Zástupný objekt pre obsah 2"/>
          <p:cNvSpPr>
            <a:spLocks noGrp="1"/>
          </p:cNvSpPr>
          <p:nvPr>
            <p:ph idx="1"/>
          </p:nvPr>
        </p:nvSpPr>
        <p:spPr>
          <a:xfrm>
            <a:off x="142875" y="1216025"/>
            <a:ext cx="12049125" cy="5641975"/>
          </a:xfrm>
        </p:spPr>
        <p:txBody>
          <a:bodyPr/>
          <a:lstStyle/>
          <a:p>
            <a:pPr algn="just">
              <a:lnSpc>
                <a:spcPct val="115000"/>
              </a:lnSpc>
              <a:spcAft>
                <a:spcPts val="1000"/>
              </a:spcAft>
            </a:pPr>
            <a:r>
              <a:rPr lang="sk-SK" sz="2300" b="1" smtClean="0">
                <a:solidFill>
                  <a:srgbClr val="FF0000"/>
                </a:solidFill>
                <a:latin typeface="Cambria" pitchFamily="18" charset="0"/>
                <a:ea typeface="Cambria" pitchFamily="18" charset="0"/>
                <a:cs typeface="Times New Roman" pitchFamily="18" charset="0"/>
              </a:rPr>
              <a:t>O tom, že Pán Ježiš je Boží Syn, vydal svedectvo nebeský Otec. </a:t>
            </a:r>
            <a:r>
              <a:rPr lang="sk-SK" sz="2300" b="1" smtClean="0">
                <a:solidFill>
                  <a:srgbClr val="0070C0"/>
                </a:solidFill>
                <a:latin typeface="Cambria" pitchFamily="18" charset="0"/>
                <a:ea typeface="Cambria" pitchFamily="18" charset="0"/>
                <a:cs typeface="Times New Roman" pitchFamily="18" charset="0"/>
              </a:rPr>
              <a:t>D</a:t>
            </a:r>
            <a:r>
              <a:rPr lang="sk-SK" sz="2300" smtClean="0">
                <a:solidFill>
                  <a:srgbClr val="0070C0"/>
                </a:solidFill>
                <a:latin typeface="Cambria" pitchFamily="18" charset="0"/>
                <a:ea typeface="Cambria" pitchFamily="18" charset="0"/>
                <a:cs typeface="Times New Roman" pitchFamily="18" charset="0"/>
              </a:rPr>
              <a:t>vakrát výslovne potvrdil, že Ježiš je Boží Syn: pri krste Pána Ježiša a pri premenení na vrchu Tábor. Nebeský Otec vtedy o Kristovi vyhlásil</a:t>
            </a:r>
            <a:r>
              <a:rPr lang="sk-SK" sz="2300" i="1" smtClean="0">
                <a:solidFill>
                  <a:srgbClr val="0070C0"/>
                </a:solidFill>
                <a:latin typeface="Cambria" pitchFamily="18" charset="0"/>
                <a:ea typeface="Cambria" pitchFamily="18" charset="0"/>
                <a:cs typeface="Times New Roman" pitchFamily="18" charset="0"/>
              </a:rPr>
              <a:t>: </a:t>
            </a:r>
            <a:r>
              <a:rPr lang="sk-SK" sz="2300" i="1" smtClean="0">
                <a:solidFill>
                  <a:srgbClr val="FF0000"/>
                </a:solidFill>
                <a:latin typeface="Cambria" pitchFamily="18" charset="0"/>
                <a:ea typeface="Cambria" pitchFamily="18" charset="0"/>
                <a:cs typeface="Times New Roman" pitchFamily="18" charset="0"/>
              </a:rPr>
              <a:t>„Toto je môj milovaný Syn, v ktorom mám zaľúbenie; počúvajte ho.“</a:t>
            </a:r>
            <a:r>
              <a:rPr lang="sk-SK" sz="2300" smtClean="0">
                <a:solidFill>
                  <a:srgbClr val="FF0000"/>
                </a:solidFill>
                <a:latin typeface="Cambria" pitchFamily="18" charset="0"/>
                <a:ea typeface="Cambria" pitchFamily="18" charset="0"/>
                <a:cs typeface="Times New Roman" pitchFamily="18" charset="0"/>
              </a:rPr>
              <a:t> </a:t>
            </a:r>
            <a:r>
              <a:rPr lang="sk-SK" sz="2300" smtClean="0">
                <a:solidFill>
                  <a:srgbClr val="0070C0"/>
                </a:solidFill>
                <a:latin typeface="Cambria" pitchFamily="18" charset="0"/>
                <a:ea typeface="Cambria" pitchFamily="18" charset="0"/>
                <a:cs typeface="Times New Roman" pitchFamily="18" charset="0"/>
              </a:rPr>
              <a:t>(Mt 17, 5)</a:t>
            </a:r>
          </a:p>
          <a:p>
            <a:pPr algn="just">
              <a:lnSpc>
                <a:spcPct val="115000"/>
              </a:lnSpc>
              <a:spcAft>
                <a:spcPts val="1000"/>
              </a:spcAft>
            </a:pPr>
            <a:r>
              <a:rPr lang="sk-SK" sz="2300" b="1" smtClean="0">
                <a:solidFill>
                  <a:srgbClr val="FF0000"/>
                </a:solidFill>
                <a:latin typeface="Cambria" pitchFamily="18" charset="0"/>
                <a:ea typeface="Cambria" pitchFamily="18" charset="0"/>
                <a:cs typeface="Times New Roman" pitchFamily="18" charset="0"/>
              </a:rPr>
              <a:t>Pán Ježiš aj sám dokázal, že nie je obyčajný človek, ale Boží Syn. </a:t>
            </a:r>
            <a:r>
              <a:rPr lang="sk-SK" sz="2300" smtClean="0">
                <a:solidFill>
                  <a:srgbClr val="0070C0"/>
                </a:solidFill>
                <a:latin typeface="Cambria" pitchFamily="18" charset="0"/>
                <a:ea typeface="Cambria" pitchFamily="18" charset="0"/>
                <a:cs typeface="Times New Roman" pitchFamily="18" charset="0"/>
              </a:rPr>
              <a:t>Potvrdzuje to celý jeho život, jeho učenie a skutky lásky. Mnohokrát to sám výslovne vyhlásil: </a:t>
            </a:r>
            <a:r>
              <a:rPr lang="sk-SK" sz="2300" i="1" smtClean="0">
                <a:solidFill>
                  <a:srgbClr val="0070C0"/>
                </a:solidFill>
                <a:latin typeface="Cambria" pitchFamily="18" charset="0"/>
                <a:ea typeface="Cambria" pitchFamily="18" charset="0"/>
                <a:cs typeface="Times New Roman" pitchFamily="18" charset="0"/>
              </a:rPr>
              <a:t>„Ja a Otec sme jedno.“</a:t>
            </a:r>
            <a:r>
              <a:rPr lang="sk-SK" sz="2300" smtClean="0">
                <a:solidFill>
                  <a:srgbClr val="0070C0"/>
                </a:solidFill>
                <a:latin typeface="Cambria" pitchFamily="18" charset="0"/>
                <a:ea typeface="Cambria" pitchFamily="18" charset="0"/>
                <a:cs typeface="Times New Roman" pitchFamily="18" charset="0"/>
              </a:rPr>
              <a:t> (Jn 10, 30) </a:t>
            </a:r>
            <a:r>
              <a:rPr lang="sk-SK" sz="2300" i="1" smtClean="0">
                <a:solidFill>
                  <a:srgbClr val="0070C0"/>
                </a:solidFill>
                <a:latin typeface="Cambria" pitchFamily="18" charset="0"/>
                <a:ea typeface="Cambria" pitchFamily="18" charset="0"/>
                <a:cs typeface="Times New Roman" pitchFamily="18" charset="0"/>
              </a:rPr>
              <a:t>„Kto vidí mňa, vidí Otca.“ </a:t>
            </a:r>
            <a:r>
              <a:rPr lang="sk-SK" sz="2300" smtClean="0">
                <a:solidFill>
                  <a:srgbClr val="0070C0"/>
                </a:solidFill>
                <a:latin typeface="Cambria" pitchFamily="18" charset="0"/>
                <a:ea typeface="Cambria" pitchFamily="18" charset="0"/>
                <a:cs typeface="Times New Roman" pitchFamily="18" charset="0"/>
              </a:rPr>
              <a:t>(Jn 14, 9) Vo svojich kázňach a modlitbách často nazýval Boha svojím Otcom. </a:t>
            </a:r>
            <a:r>
              <a:rPr lang="sk-SK" sz="2300" i="1" smtClean="0">
                <a:solidFill>
                  <a:srgbClr val="0070C0"/>
                </a:solidFill>
                <a:latin typeface="Cambria" pitchFamily="18" charset="0"/>
                <a:ea typeface="Cambria" pitchFamily="18" charset="0"/>
                <a:cs typeface="Times New Roman" pitchFamily="18" charset="0"/>
              </a:rPr>
              <a:t>„Otče, nadišla hodina: Osláv svojho Syna, aby Syn oslávil teba.“</a:t>
            </a:r>
            <a:r>
              <a:rPr lang="sk-SK" sz="2300" smtClean="0">
                <a:solidFill>
                  <a:srgbClr val="0070C0"/>
                </a:solidFill>
                <a:latin typeface="Cambria" pitchFamily="18" charset="0"/>
                <a:ea typeface="Cambria" pitchFamily="18" charset="0"/>
                <a:cs typeface="Times New Roman" pitchFamily="18" charset="0"/>
              </a:rPr>
              <a:t> (Jn 17, 1)</a:t>
            </a:r>
          </a:p>
          <a:p>
            <a:pPr algn="just">
              <a:lnSpc>
                <a:spcPct val="115000"/>
              </a:lnSpc>
              <a:spcAft>
                <a:spcPts val="1000"/>
              </a:spcAft>
            </a:pPr>
            <a:r>
              <a:rPr lang="sk-SK" sz="2300" b="1" smtClean="0">
                <a:solidFill>
                  <a:srgbClr val="FF0000"/>
                </a:solidFill>
                <a:latin typeface="Cambria" pitchFamily="18" charset="0"/>
                <a:ea typeface="Cambria" pitchFamily="18" charset="0"/>
                <a:cs typeface="Times New Roman" pitchFamily="18" charset="0"/>
              </a:rPr>
              <a:t>Presvedčivými dôkazmi toho, že Kristus je Boží Syn, sú najmä jeho zázraky</a:t>
            </a:r>
            <a:r>
              <a:rPr lang="sk-SK" sz="2300" smtClean="0">
                <a:solidFill>
                  <a:srgbClr val="0070C0"/>
                </a:solidFill>
                <a:latin typeface="Cambria" pitchFamily="18" charset="0"/>
                <a:ea typeface="Cambria" pitchFamily="18" charset="0"/>
                <a:cs typeface="Times New Roman" pitchFamily="18" charset="0"/>
              </a:rPr>
              <a:t>. Sám o nich povedal:.“</a:t>
            </a:r>
            <a:r>
              <a:rPr lang="sk-SK" sz="2300" i="1" smtClean="0">
                <a:solidFill>
                  <a:srgbClr val="FF0000"/>
                </a:solidFill>
                <a:latin typeface="Cambria" pitchFamily="18" charset="0"/>
                <a:ea typeface="Cambria" pitchFamily="18" charset="0"/>
                <a:cs typeface="Times New Roman" pitchFamily="18" charset="0"/>
              </a:rPr>
              <a:t>„Keď už nechcete veriť mne, verte tým skutkom, aby ste poznali a vedeli, že vo mne je Otec a ja v Otcovi</a:t>
            </a:r>
            <a:r>
              <a:rPr lang="sk-SK" sz="2300" smtClean="0">
                <a:solidFill>
                  <a:srgbClr val="0070C0"/>
                </a:solidFill>
                <a:latin typeface="Cambria" pitchFamily="18" charset="0"/>
                <a:ea typeface="Cambria" pitchFamily="18" charset="0"/>
                <a:cs typeface="Times New Roman" pitchFamily="18" charset="0"/>
              </a:rPr>
              <a:t> (Jn 10, 38) </a:t>
            </a:r>
            <a:r>
              <a:rPr lang="sk-SK" sz="2300" b="1" smtClean="0">
                <a:solidFill>
                  <a:srgbClr val="0070C0"/>
                </a:solidFill>
                <a:latin typeface="Cambria" pitchFamily="18" charset="0"/>
                <a:ea typeface="Cambria" pitchFamily="18" charset="0"/>
                <a:cs typeface="Times New Roman" pitchFamily="18" charset="0"/>
              </a:rPr>
              <a:t>Najväčším dôkazom, že Ježiš Kristus je Boží Syn, je jeho zmŕtvychvstanie.</a:t>
            </a:r>
            <a:endParaRPr lang="sk-SK" sz="2300" smtClean="0">
              <a:solidFill>
                <a:srgbClr val="0070C0"/>
              </a:solidFill>
              <a:latin typeface="Cambria" pitchFamily="18" charset="0"/>
              <a:ea typeface="Cambria" pitchFamily="18" charset="0"/>
              <a:cs typeface="Times New Roman" pitchFamily="18" charset="0"/>
            </a:endParaRPr>
          </a:p>
          <a:p>
            <a:endParaRPr lang="sk-SK" sz="2400" smtClean="0">
              <a:solidFill>
                <a:srgbClr val="0070C0"/>
              </a:solidFill>
              <a:latin typeface="Cambria" pitchFamily="18" charset="0"/>
              <a:ea typeface="Cambria"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2250" y="0"/>
            <a:ext cx="11969750" cy="930275"/>
          </a:xfrm>
        </p:spPr>
        <p:txBody>
          <a:bodyPr rtlCol="0">
            <a:normAutofit fontScale="90000"/>
          </a:bodyPr>
          <a:lstStyle/>
          <a:p>
            <a:pPr algn="ctr" fontAlgn="auto">
              <a:lnSpc>
                <a:spcPct val="115000"/>
              </a:lnSpc>
              <a:spcAft>
                <a:spcPts val="1000"/>
              </a:spcAft>
              <a:defRPr/>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6. JEŽIŠ </a:t>
            </a:r>
            <a:r>
              <a:rPr lang="sk-SK"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KRISTUS - PRISĽÚBENÝ VYKUPITEĽ</a:t>
            </a:r>
            <a:r>
              <a:rPr lang="sk-SK" sz="320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
            </a:r>
            <a:br>
              <a:rPr lang="sk-SK" sz="320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br>
            <a:endParaRPr lang="sk-SK" dirty="0">
              <a:solidFill>
                <a:schemeClr val="tx1">
                  <a:lumMod val="85000"/>
                  <a:lumOff val="15000"/>
                </a:schemeClr>
              </a:solidFill>
            </a:endParaRPr>
          </a:p>
        </p:txBody>
      </p:sp>
      <p:sp>
        <p:nvSpPr>
          <p:cNvPr id="43010" name="Zástupný objekt pre obsah 2"/>
          <p:cNvSpPr>
            <a:spLocks noGrp="1"/>
          </p:cNvSpPr>
          <p:nvPr>
            <p:ph idx="1"/>
          </p:nvPr>
        </p:nvSpPr>
        <p:spPr>
          <a:xfrm>
            <a:off x="222250" y="1231900"/>
            <a:ext cx="11969750" cy="5734050"/>
          </a:xfrm>
        </p:spPr>
        <p:txBody>
          <a:bodyPr/>
          <a:lstStyle/>
          <a:p>
            <a:pPr algn="just">
              <a:lnSpc>
                <a:spcPct val="115000"/>
              </a:lnSpc>
              <a:spcAft>
                <a:spcPts val="1000"/>
              </a:spcAft>
            </a:pPr>
            <a:r>
              <a:rPr lang="sk-SK" sz="2200" b="1" smtClean="0">
                <a:solidFill>
                  <a:srgbClr val="FF0000"/>
                </a:solidFill>
                <a:latin typeface="Cambria" pitchFamily="18" charset="0"/>
                <a:ea typeface="Cambria" pitchFamily="18" charset="0"/>
                <a:cs typeface="Times New Roman" pitchFamily="18" charset="0"/>
              </a:rPr>
              <a:t>Ježiš je očakávaný Mesiáš: </a:t>
            </a:r>
            <a:r>
              <a:rPr lang="sk-SK" sz="2200" smtClean="0">
                <a:solidFill>
                  <a:srgbClr val="0070C0"/>
                </a:solidFill>
                <a:latin typeface="Cambria" pitchFamily="18" charset="0"/>
                <a:ea typeface="Cambria" pitchFamily="18" charset="0"/>
                <a:cs typeface="Times New Roman" pitchFamily="18" charset="0"/>
              </a:rPr>
              <a:t>Izraelský národ cez dlhé stáročia žil v očakávaní príchodu Vykupiteľa. </a:t>
            </a:r>
          </a:p>
          <a:p>
            <a:pPr algn="just">
              <a:lnSpc>
                <a:spcPct val="115000"/>
              </a:lnSpc>
              <a:spcAft>
                <a:spcPts val="1000"/>
              </a:spcAft>
            </a:pPr>
            <a:r>
              <a:rPr lang="sk-SK" sz="2200" b="1" smtClean="0">
                <a:solidFill>
                  <a:srgbClr val="FF0000"/>
                </a:solidFill>
                <a:latin typeface="Cambria" pitchFamily="18" charset="0"/>
                <a:ea typeface="Cambria" pitchFamily="18" charset="0"/>
                <a:cs typeface="Times New Roman" pitchFamily="18" charset="0"/>
              </a:rPr>
              <a:t>Pán Ježiš</a:t>
            </a:r>
            <a:r>
              <a:rPr lang="sk-SK" sz="2200" smtClean="0">
                <a:solidFill>
                  <a:srgbClr val="0070C0"/>
                </a:solidFill>
                <a:latin typeface="Cambria" pitchFamily="18" charset="0"/>
                <a:ea typeface="Cambria" pitchFamily="18" charset="0"/>
                <a:cs typeface="Times New Roman" pitchFamily="18" charset="0"/>
              </a:rPr>
              <a:t> hneď na začiatku svojho verejného vystúpenia </a:t>
            </a:r>
            <a:r>
              <a:rPr lang="sk-SK" sz="2200" b="1" smtClean="0">
                <a:solidFill>
                  <a:srgbClr val="FF0000"/>
                </a:solidFill>
                <a:latin typeface="Cambria" pitchFamily="18" charset="0"/>
                <a:ea typeface="Cambria" pitchFamily="18" charset="0"/>
                <a:cs typeface="Times New Roman" pitchFamily="18" charset="0"/>
              </a:rPr>
              <a:t>vyhlásil, že on je očakávaný Mesiáš. </a:t>
            </a:r>
          </a:p>
          <a:p>
            <a:pPr algn="just">
              <a:lnSpc>
                <a:spcPct val="115000"/>
              </a:lnSpc>
              <a:spcAft>
                <a:spcPts val="1000"/>
              </a:spcAft>
            </a:pPr>
            <a:r>
              <a:rPr lang="sk-SK" sz="2200" b="1" smtClean="0">
                <a:solidFill>
                  <a:srgbClr val="FF0000"/>
                </a:solidFill>
                <a:latin typeface="Cambria" pitchFamily="18" charset="0"/>
                <a:ea typeface="Cambria" pitchFamily="18" charset="0"/>
                <a:cs typeface="Times New Roman" pitchFamily="18" charset="0"/>
              </a:rPr>
              <a:t>Pomazanie Pána Ježiša Duchom Svätým za Mesiáša </a:t>
            </a:r>
            <a:r>
              <a:rPr lang="sk-SK" sz="2200" smtClean="0">
                <a:solidFill>
                  <a:srgbClr val="0070C0"/>
                </a:solidFill>
                <a:latin typeface="Cambria" pitchFamily="18" charset="0"/>
                <a:ea typeface="Cambria" pitchFamily="18" charset="0"/>
                <a:cs typeface="Times New Roman" pitchFamily="18" charset="0"/>
              </a:rPr>
              <a:t>sa uskutočnilo po jeho krste v Jordáne. </a:t>
            </a:r>
            <a:r>
              <a:rPr lang="sk-SK" sz="2200" i="1" smtClean="0">
                <a:solidFill>
                  <a:srgbClr val="0070C0"/>
                </a:solidFill>
                <a:latin typeface="Cambria" pitchFamily="18" charset="0"/>
                <a:ea typeface="Cambria" pitchFamily="18" charset="0"/>
                <a:cs typeface="Times New Roman" pitchFamily="18" charset="0"/>
              </a:rPr>
              <a:t>„Keď ho Ján pokrstil, videl otvorené, nebo a Ducha, ktorý ako holubica zostupoval na neho.“ </a:t>
            </a:r>
            <a:r>
              <a:rPr lang="sk-SK" sz="2200" smtClean="0">
                <a:solidFill>
                  <a:srgbClr val="0070C0"/>
                </a:solidFill>
                <a:latin typeface="Cambria" pitchFamily="18" charset="0"/>
                <a:ea typeface="Cambria" pitchFamily="18" charset="0"/>
                <a:cs typeface="Times New Roman" pitchFamily="18" charset="0"/>
              </a:rPr>
              <a:t>(Mk 1, 10) Toto pomazanie vyjadruje aj meno </a:t>
            </a:r>
            <a:r>
              <a:rPr lang="sk-SK" sz="2200" b="1" smtClean="0">
                <a:solidFill>
                  <a:srgbClr val="FF0000"/>
                </a:solidFill>
                <a:latin typeface="Cambria" pitchFamily="18" charset="0"/>
                <a:ea typeface="Cambria" pitchFamily="18" charset="0"/>
                <a:cs typeface="Times New Roman" pitchFamily="18" charset="0"/>
              </a:rPr>
              <a:t>Kristus, po grécky Christos</a:t>
            </a:r>
            <a:r>
              <a:rPr lang="sk-SK" sz="2200" smtClean="0">
                <a:solidFill>
                  <a:srgbClr val="0070C0"/>
                </a:solidFill>
                <a:latin typeface="Cambria" pitchFamily="18" charset="0"/>
                <a:ea typeface="Cambria" pitchFamily="18" charset="0"/>
                <a:cs typeface="Times New Roman" pitchFamily="18" charset="0"/>
              </a:rPr>
              <a:t>, po </a:t>
            </a:r>
            <a:r>
              <a:rPr lang="sk-SK" sz="2200" b="1" smtClean="0">
                <a:solidFill>
                  <a:srgbClr val="FF0000"/>
                </a:solidFill>
                <a:latin typeface="Cambria" pitchFamily="18" charset="0"/>
                <a:ea typeface="Cambria" pitchFamily="18" charset="0"/>
                <a:cs typeface="Times New Roman" pitchFamily="18" charset="0"/>
              </a:rPr>
              <a:t>hebrejsky Mašiach </a:t>
            </a:r>
            <a:r>
              <a:rPr lang="sk-SK" sz="2200" smtClean="0">
                <a:solidFill>
                  <a:srgbClr val="0070C0"/>
                </a:solidFill>
                <a:latin typeface="Cambria" pitchFamily="18" charset="0"/>
                <a:ea typeface="Cambria" pitchFamily="18" charset="0"/>
                <a:cs typeface="Times New Roman" pitchFamily="18" charset="0"/>
              </a:rPr>
              <a:t>a znamená </a:t>
            </a:r>
            <a:r>
              <a:rPr lang="sk-SK" sz="2200" b="1" smtClean="0">
                <a:solidFill>
                  <a:srgbClr val="FF0000"/>
                </a:solidFill>
                <a:latin typeface="Cambria" pitchFamily="18" charset="0"/>
                <a:ea typeface="Cambria" pitchFamily="18" charset="0"/>
                <a:cs typeface="Times New Roman" pitchFamily="18" charset="0"/>
              </a:rPr>
              <a:t>pomazaný</a:t>
            </a:r>
            <a:r>
              <a:rPr lang="sk-SK" sz="2200" b="1" smtClean="0">
                <a:solidFill>
                  <a:srgbClr val="0070C0"/>
                </a:solidFill>
                <a:latin typeface="Cambria" pitchFamily="18" charset="0"/>
                <a:ea typeface="Cambria" pitchFamily="18" charset="0"/>
                <a:cs typeface="Times New Roman" pitchFamily="18" charset="0"/>
              </a:rPr>
              <a:t>. </a:t>
            </a:r>
            <a:r>
              <a:rPr lang="sk-SK" sz="2200" smtClean="0">
                <a:solidFill>
                  <a:srgbClr val="0070C0"/>
                </a:solidFill>
                <a:latin typeface="Cambria" pitchFamily="18" charset="0"/>
                <a:ea typeface="Cambria" pitchFamily="18" charset="0"/>
                <a:cs typeface="Times New Roman" pitchFamily="18" charset="0"/>
              </a:rPr>
              <a:t>Kristus – Mesiáš, bol pomazaný Duchom Svätým za </a:t>
            </a:r>
            <a:r>
              <a:rPr lang="sk-SK" sz="2200" b="1" smtClean="0">
                <a:solidFill>
                  <a:srgbClr val="FF0000"/>
                </a:solidFill>
                <a:latin typeface="Cambria" pitchFamily="18" charset="0"/>
                <a:ea typeface="Cambria" pitchFamily="18" charset="0"/>
                <a:cs typeface="Times New Roman" pitchFamily="18" charset="0"/>
              </a:rPr>
              <a:t>Kňaza, Proroka a Kráľa</a:t>
            </a:r>
            <a:r>
              <a:rPr lang="sk-SK" sz="2200" smtClean="0">
                <a:solidFill>
                  <a:srgbClr val="0070C0"/>
                </a:solidFill>
                <a:latin typeface="Cambria" pitchFamily="18" charset="0"/>
                <a:ea typeface="Cambria" pitchFamily="18" charset="0"/>
                <a:cs typeface="Times New Roman" pitchFamily="18" charset="0"/>
              </a:rPr>
              <a:t>. Tieto tri úrady mesiášskeho poslania Pán Ježiš napĺňal a uskutočňoval potom všetkým, čo robil: </a:t>
            </a:r>
          </a:p>
          <a:p>
            <a:pPr algn="just">
              <a:lnSpc>
                <a:spcPct val="115000"/>
              </a:lnSpc>
              <a:spcAft>
                <a:spcPts val="1000"/>
              </a:spcAft>
            </a:pPr>
            <a:r>
              <a:rPr lang="sk-SK" sz="2200" smtClean="0">
                <a:solidFill>
                  <a:srgbClr val="0070C0"/>
                </a:solidFill>
                <a:latin typeface="Cambria" pitchFamily="18" charset="0"/>
                <a:ea typeface="Cambria" pitchFamily="18" charset="0"/>
                <a:cs typeface="Times New Roman" pitchFamily="18" charset="0"/>
              </a:rPr>
              <a:t>Svätý Peter apoštol o Ježišovi ako o jedinom Mesiášovi - Záchrancovi ľudí povedal: </a:t>
            </a:r>
            <a:r>
              <a:rPr lang="sk-SK" sz="2200" i="1" smtClean="0">
                <a:solidFill>
                  <a:srgbClr val="0070C0"/>
                </a:solidFill>
                <a:latin typeface="Cambria" pitchFamily="18" charset="0"/>
                <a:ea typeface="Cambria" pitchFamily="18" charset="0"/>
                <a:cs typeface="Times New Roman" pitchFamily="18" charset="0"/>
              </a:rPr>
              <a:t>„A v nikom inom niet spásy, lebo niet pod nebom iného mena daného ľudom, v ktorom by sme mali byť spasení.“ </a:t>
            </a:r>
            <a:r>
              <a:rPr lang="sk-SK" sz="2200" smtClean="0">
                <a:solidFill>
                  <a:srgbClr val="0070C0"/>
                </a:solidFill>
                <a:latin typeface="Cambria" pitchFamily="18" charset="0"/>
                <a:ea typeface="Cambria" pitchFamily="18" charset="0"/>
                <a:cs typeface="Times New Roman" pitchFamily="18" charset="0"/>
              </a:rPr>
              <a:t>(Sk 4, 12)</a:t>
            </a:r>
          </a:p>
          <a:p>
            <a:endParaRPr lang="sk-SK" sz="2300" smtClean="0">
              <a:solidFill>
                <a:srgbClr val="0070C0"/>
              </a:solidFill>
              <a:latin typeface="Cambria" pitchFamily="18" charset="0"/>
              <a:ea typeface="Cambria"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438" y="0"/>
            <a:ext cx="11993562" cy="1025525"/>
          </a:xfrm>
        </p:spPr>
        <p:txBody>
          <a:bodyPr rtlCol="0">
            <a:normAutofit fontScale="90000"/>
          </a:bodyPr>
          <a:lstStyle/>
          <a:p>
            <a:pPr algn="ctr" fontAlgn="auto">
              <a:lnSpc>
                <a:spcPct val="115000"/>
              </a:lnSpc>
              <a:spcAft>
                <a:spcPts val="1000"/>
              </a:spcAft>
              <a:defRPr/>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A) Kristus </a:t>
            </a:r>
            <a:r>
              <a:rPr lang="sk-SK"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 učiteľ lásky</a:t>
            </a:r>
            <a:r>
              <a:rPr lang="sk-SK" sz="32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
            </a:r>
            <a:br>
              <a:rPr lang="sk-SK" sz="32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br>
            <a:endParaRPr lang="sk-SK" b="1" dirty="0">
              <a:solidFill>
                <a:srgbClr val="0070C0"/>
              </a:solidFill>
              <a:latin typeface="Cambria" panose="02040503050406030204" pitchFamily="18" charset="0"/>
              <a:ea typeface="Cambria" panose="02040503050406030204" pitchFamily="18" charset="0"/>
            </a:endParaRPr>
          </a:p>
        </p:txBody>
      </p:sp>
      <p:sp>
        <p:nvSpPr>
          <p:cNvPr id="44034" name="Zástupný objekt pre obsah 2"/>
          <p:cNvSpPr>
            <a:spLocks noGrp="1"/>
          </p:cNvSpPr>
          <p:nvPr>
            <p:ph idx="1"/>
          </p:nvPr>
        </p:nvSpPr>
        <p:spPr>
          <a:xfrm>
            <a:off x="198438" y="1208088"/>
            <a:ext cx="11993562" cy="5649912"/>
          </a:xfrm>
        </p:spPr>
        <p:txBody>
          <a:bodyPr/>
          <a:lstStyle/>
          <a:p>
            <a:pPr algn="just">
              <a:lnSpc>
                <a:spcPct val="115000"/>
              </a:lnSpc>
              <a:spcAft>
                <a:spcPts val="1000"/>
              </a:spcAft>
            </a:pPr>
            <a:r>
              <a:rPr lang="sk-SK" sz="2400" b="1" smtClean="0">
                <a:solidFill>
                  <a:srgbClr val="FF0000"/>
                </a:solidFill>
                <a:latin typeface="Cambria" pitchFamily="18" charset="0"/>
                <a:ea typeface="Cambria" pitchFamily="18" charset="0"/>
                <a:cs typeface="Times New Roman" pitchFamily="18" charset="0"/>
              </a:rPr>
              <a:t>Po svojom krste v Jordáne začal Pán Ježiš chodiť po celej krajine a učil ľudí. </a:t>
            </a:r>
            <a:r>
              <a:rPr lang="sk-SK" sz="2400" smtClean="0">
                <a:solidFill>
                  <a:srgbClr val="0070C0"/>
                </a:solidFill>
                <a:latin typeface="Cambria" pitchFamily="18" charset="0"/>
                <a:ea typeface="Cambria" pitchFamily="18" charset="0"/>
                <a:cs typeface="Times New Roman" pitchFamily="18" charset="0"/>
              </a:rPr>
              <a:t>Prišiel nás hlavne naučiť milovať Boha a všetkých ľudí.</a:t>
            </a:r>
          </a:p>
          <a:p>
            <a:pPr algn="just">
              <a:lnSpc>
                <a:spcPct val="115000"/>
              </a:lnSpc>
              <a:spcAft>
                <a:spcPts val="1000"/>
              </a:spcAft>
            </a:pPr>
            <a:r>
              <a:rPr lang="sk-SK" sz="2400" b="1" smtClean="0">
                <a:solidFill>
                  <a:srgbClr val="FF0000"/>
                </a:solidFill>
                <a:latin typeface="Cambria" pitchFamily="18" charset="0"/>
                <a:ea typeface="Cambria" pitchFamily="18" charset="0"/>
                <a:cs typeface="Times New Roman" pitchFamily="18" charset="0"/>
              </a:rPr>
              <a:t>Kristus učil ľudí nielen kázňami, ale aj svojím príkladom</a:t>
            </a:r>
            <a:r>
              <a:rPr lang="sk-SK" sz="2400" smtClean="0">
                <a:latin typeface="Cambria" pitchFamily="18" charset="0"/>
                <a:ea typeface="Cambria" pitchFamily="18" charset="0"/>
                <a:cs typeface="Times New Roman" pitchFamily="18" charset="0"/>
              </a:rPr>
              <a:t>. </a:t>
            </a:r>
            <a:r>
              <a:rPr lang="sk-SK" sz="2400" smtClean="0">
                <a:solidFill>
                  <a:srgbClr val="0070C0"/>
                </a:solidFill>
                <a:latin typeface="Cambria" pitchFamily="18" charset="0"/>
                <a:ea typeface="Cambria" pitchFamily="18" charset="0"/>
                <a:cs typeface="Times New Roman" pitchFamily="18" charset="0"/>
              </a:rPr>
              <a:t>Svoju lásku k nám vyhlásil za vzor dokonalej lásky medzi nami: </a:t>
            </a:r>
            <a:r>
              <a:rPr lang="sk-SK" sz="2400" i="1" smtClean="0">
                <a:solidFill>
                  <a:srgbClr val="0070C0"/>
                </a:solidFill>
                <a:latin typeface="Cambria" pitchFamily="18" charset="0"/>
                <a:ea typeface="Cambria" pitchFamily="18" charset="0"/>
                <a:cs typeface="Times New Roman" pitchFamily="18" charset="0"/>
              </a:rPr>
              <a:t>„Toto je moje prikázanie: Aby ste sa milovali navzájom, ako som ja miloval vás.“ </a:t>
            </a:r>
            <a:r>
              <a:rPr lang="sk-SK" sz="2400" smtClean="0">
                <a:solidFill>
                  <a:srgbClr val="0070C0"/>
                </a:solidFill>
                <a:latin typeface="Cambria" pitchFamily="18" charset="0"/>
                <a:ea typeface="Cambria" pitchFamily="18" charset="0"/>
                <a:cs typeface="Times New Roman" pitchFamily="18" charset="0"/>
              </a:rPr>
              <a:t>(Jn 15, 12)</a:t>
            </a:r>
          </a:p>
          <a:p>
            <a:pPr algn="just">
              <a:lnSpc>
                <a:spcPct val="115000"/>
              </a:lnSpc>
              <a:spcAft>
                <a:spcPts val="1000"/>
              </a:spcAft>
            </a:pPr>
            <a:r>
              <a:rPr lang="sk-SK" sz="2400" b="1" smtClean="0">
                <a:solidFill>
                  <a:srgbClr val="FF0000"/>
                </a:solidFill>
                <a:latin typeface="Cambria" pitchFamily="18" charset="0"/>
                <a:ea typeface="Cambria" pitchFamily="18" charset="0"/>
                <a:cs typeface="Times New Roman" pitchFamily="18" charset="0"/>
              </a:rPr>
              <a:t>Pán Ježiš poslucháčov svojej náuky o láske nazýva učeníkmi. </a:t>
            </a:r>
            <a:r>
              <a:rPr lang="sk-SK" sz="2400" smtClean="0">
                <a:solidFill>
                  <a:srgbClr val="0070C0"/>
                </a:solidFill>
                <a:latin typeface="Cambria" pitchFamily="18" charset="0"/>
                <a:ea typeface="Cambria" pitchFamily="18" charset="0"/>
                <a:cs typeface="Times New Roman" pitchFamily="18" charset="0"/>
              </a:rPr>
              <a:t>Rozoznávacím znakom Ježišových učeníkov je vzájomná láska. </a:t>
            </a:r>
            <a:r>
              <a:rPr lang="sk-SK" sz="2400" i="1" smtClean="0">
                <a:solidFill>
                  <a:srgbClr val="0070C0"/>
                </a:solidFill>
                <a:latin typeface="Cambria" pitchFamily="18" charset="0"/>
                <a:ea typeface="Cambria" pitchFamily="18" charset="0"/>
                <a:cs typeface="Times New Roman" pitchFamily="18" charset="0"/>
              </a:rPr>
              <a:t>„Podľa toho spoznajú všetci, že ste moji učeníci, ak sa budete navzájom milovať.“</a:t>
            </a:r>
            <a:r>
              <a:rPr lang="sk-SK" sz="2400" smtClean="0">
                <a:solidFill>
                  <a:srgbClr val="0070C0"/>
                </a:solidFill>
                <a:latin typeface="Cambria" pitchFamily="18" charset="0"/>
                <a:ea typeface="Cambria" pitchFamily="18" charset="0"/>
                <a:cs typeface="Times New Roman" pitchFamily="18" charset="0"/>
              </a:rPr>
              <a:t> (Jn 13, 35) Hlavnou podmienkou učeníctva je dávať Bohu vo všetkom prvé miesto a dôsledne ho nasledovať až po sebaobetovanie v službe lásky. </a:t>
            </a:r>
            <a:r>
              <a:rPr lang="sk-SK" sz="2400" i="1" smtClean="0">
                <a:solidFill>
                  <a:srgbClr val="0070C0"/>
                </a:solidFill>
                <a:latin typeface="Cambria" pitchFamily="18" charset="0"/>
                <a:ea typeface="Cambria" pitchFamily="18" charset="0"/>
                <a:cs typeface="Times New Roman" pitchFamily="18" charset="0"/>
              </a:rPr>
              <a:t>„Tak ani jeden z vás, ak sa nezriekne všetkého, čo má, nemôže byt mojím učeníkom.“ </a:t>
            </a:r>
            <a:r>
              <a:rPr lang="sk-SK" sz="2400" smtClean="0">
                <a:solidFill>
                  <a:srgbClr val="0070C0"/>
                </a:solidFill>
                <a:latin typeface="Cambria" pitchFamily="18" charset="0"/>
                <a:ea typeface="Cambria" pitchFamily="18" charset="0"/>
                <a:cs typeface="Times New Roman" pitchFamily="18" charset="0"/>
              </a:rPr>
              <a:t>(Lk 14, 26-2 7, 33)</a:t>
            </a:r>
          </a:p>
          <a:p>
            <a:endParaRPr lang="sk-SK" sz="2400" smtClean="0">
              <a:latin typeface="Cambria" pitchFamily="18" charset="0"/>
              <a:ea typeface="Cambria"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Nadpis 1"/>
          <p:cNvSpPr>
            <a:spLocks noGrp="1"/>
          </p:cNvSpPr>
          <p:nvPr>
            <p:ph type="title"/>
          </p:nvPr>
        </p:nvSpPr>
        <p:spPr>
          <a:xfrm>
            <a:off x="198438" y="55563"/>
            <a:ext cx="11993562" cy="882650"/>
          </a:xfrm>
        </p:spPr>
        <p:txBody>
          <a:bodyPr/>
          <a:lstStyle/>
          <a:p>
            <a:pPr algn="ctr">
              <a:lnSpc>
                <a:spcPct val="115000"/>
              </a:lnSpc>
              <a:spcAft>
                <a:spcPts val="1000"/>
              </a:spcAft>
            </a:pPr>
            <a:r>
              <a:rPr lang="sk-SK" b="1" smtClean="0">
                <a:solidFill>
                  <a:srgbClr val="0070C0"/>
                </a:solidFill>
                <a:latin typeface="Cambria" pitchFamily="18" charset="0"/>
                <a:ea typeface="Cambria" pitchFamily="18" charset="0"/>
                <a:cs typeface="Times New Roman" pitchFamily="18" charset="0"/>
              </a:rPr>
              <a:t>B) Kristus ohlasuje Božie kráľovstvo</a:t>
            </a:r>
            <a:br>
              <a:rPr lang="sk-SK" b="1" smtClean="0">
                <a:solidFill>
                  <a:srgbClr val="0070C0"/>
                </a:solidFill>
                <a:latin typeface="Cambria" pitchFamily="18" charset="0"/>
                <a:ea typeface="Cambria" pitchFamily="18" charset="0"/>
                <a:cs typeface="Times New Roman" pitchFamily="18" charset="0"/>
              </a:rPr>
            </a:br>
            <a:endParaRPr lang="sk-SK" b="1" smtClean="0">
              <a:solidFill>
                <a:srgbClr val="0070C0"/>
              </a:solidFill>
              <a:latin typeface="Cambria" pitchFamily="18" charset="0"/>
              <a:ea typeface="Cambria" pitchFamily="18" charset="0"/>
              <a:cs typeface="Times New Roman" pitchFamily="18" charset="0"/>
            </a:endParaRPr>
          </a:p>
        </p:txBody>
      </p:sp>
      <p:sp>
        <p:nvSpPr>
          <p:cNvPr id="45058" name="Zástupný objekt pre obsah 2"/>
          <p:cNvSpPr>
            <a:spLocks noGrp="1"/>
          </p:cNvSpPr>
          <p:nvPr>
            <p:ph idx="1"/>
          </p:nvPr>
        </p:nvSpPr>
        <p:spPr>
          <a:xfrm>
            <a:off x="198438" y="1223963"/>
            <a:ext cx="11993562" cy="5634037"/>
          </a:xfrm>
        </p:spPr>
        <p:txBody>
          <a:bodyPr/>
          <a:lstStyle/>
          <a:p>
            <a:pPr algn="just">
              <a:lnSpc>
                <a:spcPct val="115000"/>
              </a:lnSpc>
              <a:spcAft>
                <a:spcPts val="1000"/>
              </a:spcAft>
            </a:pPr>
            <a:r>
              <a:rPr lang="sk-SK" sz="2400" b="1" smtClean="0">
                <a:solidFill>
                  <a:srgbClr val="FF0000"/>
                </a:solidFill>
                <a:latin typeface="Cambria" pitchFamily="18" charset="0"/>
                <a:ea typeface="Cambria" pitchFamily="18" charset="0"/>
                <a:cs typeface="Times New Roman" pitchFamily="18" charset="0"/>
              </a:rPr>
              <a:t>Pán Ježiš celý svoj verejný život zasvätil najmä ohlasovaniu Božieho kráľovstva</a:t>
            </a:r>
            <a:r>
              <a:rPr lang="sk-SK" sz="2400" smtClean="0">
                <a:solidFill>
                  <a:srgbClr val="0070C0"/>
                </a:solidFill>
                <a:latin typeface="Cambria" pitchFamily="18" charset="0"/>
                <a:ea typeface="Cambria" pitchFamily="18" charset="0"/>
                <a:cs typeface="Times New Roman" pitchFamily="18" charset="0"/>
              </a:rPr>
              <a:t>. Božie kráľovstvo - nebeské kráľovstvo - je nový svet lásky, v ktorom budú ľudia oslobodení z hriechu a jeho následkov a budú žiť v spoločenstve lásky s Bohom aj medzi sebou.</a:t>
            </a:r>
          </a:p>
          <a:p>
            <a:pPr algn="just">
              <a:lnSpc>
                <a:spcPct val="115000"/>
              </a:lnSpc>
              <a:spcAft>
                <a:spcPts val="1000"/>
              </a:spcAft>
            </a:pPr>
            <a:r>
              <a:rPr lang="sk-SK" sz="2400" b="1" smtClean="0">
                <a:solidFill>
                  <a:srgbClr val="FF0000"/>
                </a:solidFill>
                <a:latin typeface="Cambria" pitchFamily="18" charset="0"/>
                <a:ea typeface="Cambria" pitchFamily="18" charset="0"/>
                <a:cs typeface="Times New Roman" pitchFamily="18" charset="0"/>
              </a:rPr>
              <a:t>O Božom kráľovstve Pán Ježiš učil ľudí najmä v podobenstvách. </a:t>
            </a:r>
          </a:p>
          <a:p>
            <a:pPr algn="just">
              <a:lnSpc>
                <a:spcPct val="115000"/>
              </a:lnSpc>
              <a:spcAft>
                <a:spcPts val="1000"/>
              </a:spcAft>
            </a:pPr>
            <a:r>
              <a:rPr lang="sk-SK" sz="2400" b="1" smtClean="0">
                <a:solidFill>
                  <a:srgbClr val="FF0000"/>
                </a:solidFill>
                <a:latin typeface="Cambria" pitchFamily="18" charset="0"/>
                <a:ea typeface="Cambria" pitchFamily="18" charset="0"/>
                <a:cs typeface="Times New Roman" pitchFamily="18" charset="0"/>
              </a:rPr>
              <a:t>Božie kráľovstvo na zemi ešte nie je zavŕšené a dokonalé. </a:t>
            </a:r>
            <a:r>
              <a:rPr lang="sk-SK" sz="2400" smtClean="0">
                <a:solidFill>
                  <a:srgbClr val="0070C0"/>
                </a:solidFill>
                <a:latin typeface="Cambria" pitchFamily="18" charset="0"/>
                <a:ea typeface="Cambria" pitchFamily="18" charset="0"/>
                <a:cs typeface="Times New Roman" pitchFamily="18" charset="0"/>
              </a:rPr>
              <a:t>Zavŕšenie a plnosť Božieho kráľovstva nastane až na konci sveta, keď Kristus dokončí Boží plán spásy. </a:t>
            </a:r>
          </a:p>
          <a:p>
            <a:pPr algn="just">
              <a:lnSpc>
                <a:spcPct val="115000"/>
              </a:lnSpc>
              <a:spcAft>
                <a:spcPts val="1000"/>
              </a:spcAft>
            </a:pPr>
            <a:r>
              <a:rPr lang="sk-SK" sz="2400" b="1" smtClean="0">
                <a:solidFill>
                  <a:srgbClr val="FF0000"/>
                </a:solidFill>
                <a:latin typeface="Cambria" pitchFamily="18" charset="0"/>
                <a:ea typeface="Cambria" pitchFamily="18" charset="0"/>
                <a:cs typeface="Times New Roman" pitchFamily="18" charset="0"/>
              </a:rPr>
              <a:t>Ohlásil v nej nové zákony Božieho kráľovstva</a:t>
            </a:r>
            <a:r>
              <a:rPr lang="sk-SK" sz="2400" smtClean="0">
                <a:solidFill>
                  <a:srgbClr val="0070C0"/>
                </a:solidFill>
                <a:latin typeface="Cambria" pitchFamily="18" charset="0"/>
                <a:ea typeface="Cambria" pitchFamily="18" charset="0"/>
                <a:cs typeface="Times New Roman" pitchFamily="18" charset="0"/>
              </a:rPr>
              <a:t>. Je to akoby programové vyhlásenie Krista. Najvzácnejším odkazom Reči na vrchu sú blahoslavenstvá a modlitba Otče náš. V nich máme súhrn celého Kristovho učenia.</a:t>
            </a:r>
          </a:p>
          <a:p>
            <a:endParaRPr lang="sk-SK" sz="2400" smtClean="0">
              <a:solidFill>
                <a:srgbClr val="0070C0"/>
              </a:solidFill>
              <a:latin typeface="Cambria" pitchFamily="18" charset="0"/>
              <a:ea typeface="Cambria"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6375" y="0"/>
            <a:ext cx="11985625" cy="969963"/>
          </a:xfrm>
        </p:spPr>
        <p:txBody>
          <a:bodyPr rtlCol="0">
            <a:normAutofit fontScale="90000"/>
          </a:bodyPr>
          <a:lstStyle/>
          <a:p>
            <a:pPr algn="ctr" fontAlgn="auto">
              <a:lnSpc>
                <a:spcPct val="115000"/>
              </a:lnSpc>
              <a:spcAft>
                <a:spcPts val="1000"/>
              </a:spcAft>
              <a:defRPr/>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C) Božie </a:t>
            </a:r>
            <a:r>
              <a:rPr lang="sk-SK"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kráľovstvo - nový svet Božej lásky</a:t>
            </a:r>
            <a:r>
              <a:rPr lang="sk-SK" sz="32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
            </a:r>
            <a:br>
              <a:rPr lang="sk-SK" sz="32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br>
            <a:endParaRPr lang="sk-SK" b="1" dirty="0">
              <a:solidFill>
                <a:srgbClr val="0070C0"/>
              </a:solidFill>
              <a:latin typeface="Cambria" panose="02040503050406030204" pitchFamily="18" charset="0"/>
              <a:ea typeface="Cambria" panose="02040503050406030204" pitchFamily="18" charset="0"/>
            </a:endParaRPr>
          </a:p>
        </p:txBody>
      </p:sp>
      <p:sp>
        <p:nvSpPr>
          <p:cNvPr id="3" name="Zástupný objekt pre obsah 2"/>
          <p:cNvSpPr>
            <a:spLocks noGrp="1"/>
          </p:cNvSpPr>
          <p:nvPr>
            <p:ph idx="1"/>
          </p:nvPr>
        </p:nvSpPr>
        <p:spPr>
          <a:xfrm>
            <a:off x="206375" y="1176338"/>
            <a:ext cx="11985625" cy="5681662"/>
          </a:xfrm>
        </p:spPr>
        <p:txBody>
          <a:bodyPr rtlCol="0">
            <a:normAutofit lnSpcReduction="10000"/>
          </a:bodyPr>
          <a:lstStyle/>
          <a:p>
            <a:pPr marL="0" indent="0" algn="just" fontAlgn="auto">
              <a:lnSpc>
                <a:spcPct val="115000"/>
              </a:lnSpc>
              <a:spcAft>
                <a:spcPts val="1000"/>
              </a:spcAft>
              <a:buFont typeface="Wingdings 3" charset="2"/>
              <a:buNone/>
              <a:defRPr/>
            </a:pPr>
            <a:r>
              <a:rPr lang="sk-SK" sz="22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Kristus </a:t>
            </a: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prišiel </a:t>
            </a:r>
            <a:r>
              <a:rPr lang="sk-SK" sz="22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celé </a:t>
            </a: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ľudstvo </a:t>
            </a:r>
            <a:r>
              <a:rPr lang="sk-SK" sz="22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oslobodiť </a:t>
            </a: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z otroctva zlého ducha a svet hriechu pretvoriť na svet lásky, v ktorom ľudia opäť môžu žiť v spoločenstve lásky s Bohom a navzájom medzi sebou.</a:t>
            </a:r>
          </a:p>
          <a:p>
            <a:pPr marL="0" indent="0" algn="just" fontAlgn="auto">
              <a:lnSpc>
                <a:spcPct val="115000"/>
              </a:lnSpc>
              <a:spcAft>
                <a:spcPts val="1000"/>
              </a:spcAft>
              <a:buFont typeface="Wingdings 3" charset="2"/>
              <a:buNone/>
              <a:defRPr/>
            </a:pP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Božie kráľovstvo je v prvom rade sám Kristus</a:t>
            </a:r>
            <a:r>
              <a:rPr lang="sk-SK" sz="22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Na ňom </a:t>
            </a:r>
            <a:r>
              <a:rPr lang="sk-SK" sz="2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sa </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dokonale napĺňa nadvláda Božej lásky, pretože bol poslušný Otcovi až na smrť. </a:t>
            </a:r>
            <a:endParaRPr lang="sk-SK" sz="2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endParaRPr>
          </a:p>
          <a:p>
            <a:pPr marL="0" indent="0" algn="just" fontAlgn="auto">
              <a:lnSpc>
                <a:spcPct val="115000"/>
              </a:lnSpc>
              <a:spcAft>
                <a:spcPts val="1000"/>
              </a:spcAft>
              <a:buFont typeface="Wingdings 3" charset="2"/>
              <a:buNone/>
              <a:defRPr/>
            </a:pPr>
            <a:r>
              <a:rPr lang="sk-SK" sz="22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Pán </a:t>
            </a: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Ježiš prišiel </a:t>
            </a:r>
            <a:r>
              <a:rPr lang="sk-SK" sz="22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do Božieho kráľovstva </a:t>
            </a: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povoláva všetkých ľudí</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a:t>
            </a:r>
            <a:endParaRPr lang="sk-SK" sz="2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endParaRPr>
          </a:p>
          <a:p>
            <a:pPr marL="0" indent="0" algn="just" fontAlgn="auto">
              <a:lnSpc>
                <a:spcPct val="115000"/>
              </a:lnSpc>
              <a:spcAft>
                <a:spcPts val="1000"/>
              </a:spcAft>
              <a:buFont typeface="Wingdings 3" charset="2"/>
              <a:buNone/>
              <a:defRPr/>
            </a:pPr>
            <a:r>
              <a:rPr lang="sk-SK" sz="22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Nový </a:t>
            </a: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život, ktorý je ovocím Kristovej smrti a zmŕtvychvstania, nadobúdajú ľudia krstom. </a:t>
            </a:r>
            <a:r>
              <a:rPr lang="sk-SK" sz="2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Kristus </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nás </a:t>
            </a:r>
            <a:r>
              <a:rPr lang="sk-SK" sz="2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v </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krste pretvára na bratov a sestry, všetkých nás zjednocuje a utvára z nás jednu veľkú rodinu Božích detí. </a:t>
            </a:r>
            <a:r>
              <a:rPr lang="sk-SK" sz="2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 </a:t>
            </a:r>
          </a:p>
          <a:p>
            <a:pPr marL="0" indent="0" algn="just" fontAlgn="auto">
              <a:lnSpc>
                <a:spcPct val="115000"/>
              </a:lnSpc>
              <a:spcAft>
                <a:spcPts val="1000"/>
              </a:spcAft>
              <a:buFont typeface="Wingdings 3" charset="2"/>
              <a:buNone/>
              <a:defRPr/>
            </a:pPr>
            <a:r>
              <a:rPr lang="sk-SK" sz="22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Počiatkom </a:t>
            </a:r>
            <a:r>
              <a:rPr lang="sk-SK"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a obrazom novej rodiny ľudstva je Kristova Cirkev. </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V nej Kristus zjednocuje vykúpených ľudí do jedného spoločenstva lásky</a:t>
            </a:r>
            <a:r>
              <a:rPr lang="sk-SK" sz="2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 </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V uznesení koncilu o tom čítame: </a:t>
            </a:r>
            <a:r>
              <a:rPr lang="sk-SK" sz="2200" i="1" dirty="0">
                <a:solidFill>
                  <a:srgbClr val="FF0000"/>
                </a:solidFill>
                <a:latin typeface="Cambria" panose="02040503050406030204" pitchFamily="18" charset="0"/>
                <a:ea typeface="Cambria" panose="02040503050406030204" pitchFamily="18" charset="0"/>
                <a:cs typeface="Times New Roman" panose="02020603050405020304" pitchFamily="18" charset="0"/>
              </a:rPr>
              <a:t>„Cirkev sama je zárodkom a počiatkom tohto kra1ovstva na zemi. A zatiaľ čo sa pomaly vzmáha, túži po dokonalom kráľovstve a zo všetkých síl dúfa a veľmi túžobne si želá spojiť sa v .sláve so svojím Kráľom.“</a:t>
            </a:r>
            <a:r>
              <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 (LG, 5</a:t>
            </a:r>
            <a:r>
              <a:rPr lang="sk-SK" sz="22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a:t>
            </a:r>
            <a:endParaRPr lang="sk-SK" sz="2200" dirty="0">
              <a:solidFill>
                <a:srgbClr val="0070C0"/>
              </a:solidFill>
              <a:latin typeface="Cambria" panose="02040503050406030204" pitchFamily="18" charset="0"/>
              <a:ea typeface="Cambria" panose="02040503050406030204" pitchFamily="18" charset="0"/>
              <a:cs typeface="Times New Roman" panose="02020603050405020304" pitchFamily="18" charset="0"/>
            </a:endParaRPr>
          </a:p>
          <a:p>
            <a:pPr fontAlgn="auto">
              <a:spcAft>
                <a:spcPts val="0"/>
              </a:spcAft>
              <a:buFont typeface="Wingdings 3" charset="2"/>
              <a:buChar char=""/>
              <a:defRPr/>
            </a:pPr>
            <a:endParaRPr lang="sk-SK" dirty="0">
              <a:solidFill>
                <a:schemeClr val="tx1">
                  <a:lumMod val="75000"/>
                  <a:lumOff val="25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313" y="0"/>
            <a:ext cx="11977687" cy="1041400"/>
          </a:xfrm>
        </p:spPr>
        <p:txBody>
          <a:bodyPr rtlCol="0">
            <a:normAutofit fontScale="90000"/>
          </a:bodyPr>
          <a:lstStyle/>
          <a:p>
            <a:pPr algn="ctr" fontAlgn="auto">
              <a:lnSpc>
                <a:spcPct val="115000"/>
              </a:lnSpc>
              <a:spcAft>
                <a:spcPts val="1000"/>
              </a:spcAft>
              <a:defRPr/>
            </a:pPr>
            <a:r>
              <a:rPr lang="sk-SK"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D) Kristove </a:t>
            </a:r>
            <a:r>
              <a:rPr lang="sk-SK"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zázraky - znaky Božieho kráľovstva</a:t>
            </a:r>
            <a:r>
              <a:rPr lang="sk-SK" sz="32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
            </a:r>
            <a:br>
              <a:rPr lang="sk-SK" sz="32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br>
            <a:endParaRPr lang="sk-SK" b="1" dirty="0">
              <a:solidFill>
                <a:srgbClr val="0070C0"/>
              </a:solidFill>
              <a:latin typeface="Cambria" panose="02040503050406030204" pitchFamily="18" charset="0"/>
              <a:ea typeface="Cambria" panose="02040503050406030204" pitchFamily="18" charset="0"/>
            </a:endParaRPr>
          </a:p>
        </p:txBody>
      </p:sp>
      <p:sp>
        <p:nvSpPr>
          <p:cNvPr id="3" name="Zástupný objekt pre obsah 2"/>
          <p:cNvSpPr>
            <a:spLocks noGrp="1"/>
          </p:cNvSpPr>
          <p:nvPr>
            <p:ph idx="1"/>
          </p:nvPr>
        </p:nvSpPr>
        <p:spPr>
          <a:xfrm>
            <a:off x="214313" y="1239838"/>
            <a:ext cx="11977687" cy="5618162"/>
          </a:xfrm>
        </p:spPr>
        <p:txBody>
          <a:bodyPr rtlCol="0">
            <a:noAutofit/>
          </a:bodyPr>
          <a:lstStyle/>
          <a:p>
            <a:pPr algn="just" fontAlgn="auto">
              <a:lnSpc>
                <a:spcPct val="115000"/>
              </a:lnSpc>
              <a:spcAft>
                <a:spcPts val="1000"/>
              </a:spcAft>
              <a:buFont typeface="Wingdings 3" charset="2"/>
              <a:buChar char=""/>
              <a:defRPr/>
            </a:pP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Pán Ježiš Božie kráľovstvo </a:t>
            </a:r>
            <a:r>
              <a:rPr lang="sk-SK" sz="24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sprítomňoval </a:t>
            </a: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medzi nimi </a:t>
            </a:r>
            <a:r>
              <a:rPr lang="sk-SK" sz="2400" b="1"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najmä </a:t>
            </a: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svojimi skutkami a znameniami.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Kristove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zázraky rozprávajú o jeho božskej moci a nesmiernej láske k ľuďom. Nimi dokazoval, že je Boží Syn a očakávaný Mesiáš</a:t>
            </a:r>
          </a:p>
          <a:p>
            <a:pPr algn="just" fontAlgn="auto">
              <a:lnSpc>
                <a:spcPct val="115000"/>
              </a:lnSpc>
              <a:spcAft>
                <a:spcPts val="1000"/>
              </a:spcAft>
              <a:buFont typeface="Wingdings 3" charset="2"/>
              <a:buChar char=""/>
              <a:defRPr/>
            </a:pP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Zázrak je neobyčajný skutok, ktorý môže urobiť iba Boh.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Vo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svojich zázrakoch predstavil nový svet bez hriechu. Kristove zázraky sú znakmi Božieho kráľovstva. </a:t>
            </a:r>
            <a:r>
              <a:rPr lang="sk-SK" sz="2400"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rPr>
              <a:t>Pán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Ježiš povedal: „Ale ak ja Božím prstom vyháňam zlých duchov, potom k vám prišlo Božie kráľovstvo.“ (Lk 11, 20)</a:t>
            </a:r>
          </a:p>
          <a:p>
            <a:pPr algn="just" fontAlgn="auto">
              <a:lnSpc>
                <a:spcPct val="115000"/>
              </a:lnSpc>
              <a:spcAft>
                <a:spcPts val="1000"/>
              </a:spcAft>
              <a:buFont typeface="Wingdings 3" charset="2"/>
              <a:buChar char=""/>
              <a:defRPr/>
            </a:pPr>
            <a:r>
              <a:rPr lang="sk-SK"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Sám Kristus nazval svoje zázraky znameniami, </a:t>
            </a:r>
            <a:r>
              <a:rPr lang="sk-SK"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pomocou ktorých mali ľudia v ňom spoznať Mesiáša a začiatok Božieho kráľovstva na zemi. Potvrdzujú to jeho slová, ktoré odkázal Jánovi Krstiteľovi do väzenia: </a:t>
            </a:r>
            <a:r>
              <a:rPr lang="sk-SK" sz="2000" i="1" dirty="0">
                <a:solidFill>
                  <a:srgbClr val="FF0000"/>
                </a:solidFill>
                <a:latin typeface="Cambria" panose="02040503050406030204" pitchFamily="18" charset="0"/>
                <a:ea typeface="Cambria" panose="02040503050406030204" pitchFamily="18" charset="0"/>
                <a:cs typeface="Times New Roman" panose="02020603050405020304" pitchFamily="18" charset="0"/>
              </a:rPr>
              <a:t>„Choďte a oznámte Jánovi, čo počujete a čo vidíte: Slepí vidia, chromí chodia, malomocní sú čistí, hluchí počujú, mŕtvi vstávajú a chudobným sa hlása evanjelium.“ (Mt 11, 4-5)</a:t>
            </a:r>
          </a:p>
          <a:p>
            <a:pPr marL="0" indent="0" fontAlgn="auto">
              <a:spcAft>
                <a:spcPts val="0"/>
              </a:spcAft>
              <a:buFont typeface="Wingdings 3" charset="2"/>
              <a:buNone/>
              <a:defRPr/>
            </a:pPr>
            <a:endParaRPr lang="sk-SK" sz="2400" dirty="0">
              <a:solidFill>
                <a:srgbClr val="0070C0"/>
              </a:solidFill>
              <a:latin typeface="Cambria" panose="02040503050406030204" pitchFamily="18" charset="0"/>
              <a:ea typeface="Cambria" panose="020405030504060302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125" y="0"/>
            <a:ext cx="12080875" cy="930275"/>
          </a:xfrm>
        </p:spPr>
        <p:txBody>
          <a:bodyPr rtlCol="0">
            <a:normAutofit fontScale="90000"/>
          </a:bodyPr>
          <a:lstStyle/>
          <a:p>
            <a:pPr algn="ctr" fontAlgn="auto">
              <a:spcAft>
                <a:spcPts val="0"/>
              </a:spcAft>
              <a:defRPr/>
            </a:pPr>
            <a:r>
              <a:rPr lang="sk-SK" sz="4000" b="1" dirty="0">
                <a:solidFill>
                  <a:srgbClr val="0070C0"/>
                </a:solidFill>
                <a:latin typeface="Cambria Math" panose="02040503050406030204" pitchFamily="18" charset="0"/>
                <a:ea typeface="Cambria Math" panose="02040503050406030204" pitchFamily="18" charset="0"/>
                <a:cs typeface="Calibri" panose="020F0502020204030204" pitchFamily="34" charset="0"/>
              </a:rPr>
              <a:t>1. BOH POSLAL SVOJHO SYNA</a:t>
            </a:r>
            <a:r>
              <a:rPr lang="sk-SK" dirty="0">
                <a:solidFill>
                  <a:srgbClr val="0070C0"/>
                </a:solidFill>
                <a:latin typeface="Cambria Math" panose="02040503050406030204" pitchFamily="18" charset="0"/>
                <a:ea typeface="Cambria Math" panose="02040503050406030204" pitchFamily="18" charset="0"/>
                <a:cs typeface="Calibri" panose="020F0502020204030204" pitchFamily="34" charset="0"/>
              </a:rPr>
              <a:t/>
            </a:r>
            <a:br>
              <a:rPr lang="sk-SK" dirty="0">
                <a:solidFill>
                  <a:srgbClr val="0070C0"/>
                </a:solidFill>
                <a:latin typeface="Cambria Math" panose="02040503050406030204" pitchFamily="18" charset="0"/>
                <a:ea typeface="Cambria Math" panose="02040503050406030204" pitchFamily="18" charset="0"/>
                <a:cs typeface="Calibri" panose="020F0502020204030204" pitchFamily="34" charset="0"/>
              </a:rPr>
            </a:br>
            <a:endParaRPr lang="sk-SK" dirty="0">
              <a:solidFill>
                <a:schemeClr val="tx1">
                  <a:lumMod val="85000"/>
                  <a:lumOff val="15000"/>
                </a:schemeClr>
              </a:solidFill>
              <a:latin typeface="Cambria Math" panose="02040503050406030204" pitchFamily="18" charset="0"/>
              <a:ea typeface="Cambria Math" panose="02040503050406030204" pitchFamily="18" charset="0"/>
            </a:endParaRPr>
          </a:p>
        </p:txBody>
      </p:sp>
      <p:sp>
        <p:nvSpPr>
          <p:cNvPr id="3" name="Zástupný objekt pre obsah 2"/>
          <p:cNvSpPr>
            <a:spLocks noGrp="1"/>
          </p:cNvSpPr>
          <p:nvPr>
            <p:ph idx="1"/>
          </p:nvPr>
        </p:nvSpPr>
        <p:spPr>
          <a:xfrm>
            <a:off x="198438" y="1255713"/>
            <a:ext cx="11993562" cy="5602287"/>
          </a:xfrm>
        </p:spPr>
        <p:txBody>
          <a:bodyPr>
            <a:normAutofit/>
          </a:bodyPr>
          <a:lstStyle/>
          <a:p>
            <a:pPr marL="0" indent="0">
              <a:buClr>
                <a:srgbClr val="A53010"/>
              </a:buClr>
              <a:buFont typeface="Wingdings 3" pitchFamily="18" charset="2"/>
              <a:buNone/>
            </a:pPr>
            <a:r>
              <a:rPr lang="sk-SK" sz="2800" smtClean="0">
                <a:solidFill>
                  <a:srgbClr val="0070C0"/>
                </a:solidFill>
                <a:latin typeface="Cambria Math" pitchFamily="18" charset="0"/>
              </a:rPr>
              <a:t>V Ježišovi Kristovi, Božom Synovi: Boh navštívil svoj ľud. Splnil prisľúbenia, ktoré dal Abrahámovi a jeho potomstvu. Urobil to nad všetko očakávanie: poslal svojho milovaného Syna. </a:t>
            </a:r>
          </a:p>
          <a:p>
            <a:pPr marL="0" indent="0">
              <a:buClr>
                <a:srgbClr val="A53010"/>
              </a:buClr>
              <a:buFont typeface="Wingdings 3" pitchFamily="18" charset="2"/>
              <a:buNone/>
            </a:pPr>
            <a:r>
              <a:rPr lang="sk-SK" sz="2400" i="1" smtClean="0">
                <a:solidFill>
                  <a:srgbClr val="002060"/>
                </a:solidFill>
                <a:latin typeface="Cambria Math" pitchFamily="18" charset="0"/>
              </a:rPr>
              <a:t>„Ale keď prišla plnosť času, Boh poslal svojho Syna, narodeného zo ženy, narodeného pod zákonom, aby vykúpil tých, čo boli pod zákonom, a aby sme dostali adoptívne synovstvo“ </a:t>
            </a:r>
            <a:r>
              <a:rPr lang="sk-SK" sz="2400" smtClean="0">
                <a:solidFill>
                  <a:srgbClr val="000000"/>
                </a:solidFill>
                <a:latin typeface="Cambria Math" pitchFamily="18" charset="0"/>
              </a:rPr>
              <a:t>(</a:t>
            </a:r>
            <a:r>
              <a:rPr lang="sk-SK" sz="2400" smtClean="0">
                <a:solidFill>
                  <a:srgbClr val="000000"/>
                </a:solidFill>
                <a:latin typeface="Cambria Math" pitchFamily="18" charset="0"/>
                <a:hlinkClick r:id="rId2"/>
              </a:rPr>
              <a:t>Gal 4, 4-5</a:t>
            </a:r>
            <a:r>
              <a:rPr lang="sk-SK" sz="2400" smtClean="0">
                <a:solidFill>
                  <a:srgbClr val="000000"/>
                </a:solidFill>
                <a:latin typeface="Cambria Math" pitchFamily="18" charset="0"/>
              </a:rPr>
              <a:t>). </a:t>
            </a:r>
          </a:p>
          <a:p>
            <a:pPr marL="0" indent="0">
              <a:buClr>
                <a:srgbClr val="A53010"/>
              </a:buClr>
              <a:buFont typeface="Wingdings 3" pitchFamily="18" charset="2"/>
              <a:buNone/>
            </a:pPr>
            <a:r>
              <a:rPr lang="sk-SK" sz="2800" smtClean="0">
                <a:solidFill>
                  <a:srgbClr val="0070C0"/>
                </a:solidFill>
                <a:latin typeface="Cambria Math" pitchFamily="18" charset="0"/>
              </a:rPr>
              <a:t>My, kresťania veríme a vyznávame, že Ježiš z Nazareta, Žid narodený z dcéry Izraela v Betleheme za čias kráľa Herodesa Veľkého a cisára Augusta I., povolaním tesár, ktorý zomrel ukrižovaný v Jeruzaleme pod miestodržiteľom Ponciom Pilátom, za vlády cisára Tibéria, je večný Boží Syn, ktorý sa stal človekom; že „vyšiel od Boha“ (</a:t>
            </a:r>
            <a:r>
              <a:rPr lang="sk-SK" sz="2800" smtClean="0">
                <a:solidFill>
                  <a:srgbClr val="0070C0"/>
                </a:solidFill>
                <a:latin typeface="Cambria Math" pitchFamily="18" charset="0"/>
                <a:hlinkClick r:id="rId3"/>
              </a:rPr>
              <a:t>Jn 13, 3</a:t>
            </a:r>
            <a:r>
              <a:rPr lang="sk-SK" sz="2800" smtClean="0">
                <a:solidFill>
                  <a:srgbClr val="0070C0"/>
                </a:solidFill>
                <a:latin typeface="Cambria Math" pitchFamily="18" charset="0"/>
              </a:rPr>
              <a:t>), „zostúpil z neba“ (</a:t>
            </a:r>
            <a:r>
              <a:rPr lang="sk-SK" sz="2800" smtClean="0">
                <a:solidFill>
                  <a:srgbClr val="0070C0"/>
                </a:solidFill>
                <a:latin typeface="Cambria Math" pitchFamily="18" charset="0"/>
                <a:hlinkClick r:id="rId4"/>
              </a:rPr>
              <a:t>Jn 3, 13; 6, 33</a:t>
            </a:r>
            <a:r>
              <a:rPr lang="sk-SK" sz="2800" smtClean="0">
                <a:solidFill>
                  <a:srgbClr val="0070C0"/>
                </a:solidFill>
                <a:latin typeface="Cambria Math" pitchFamily="18" charset="0"/>
              </a:rPr>
              <a:t>) a „prišiel v tele“ (</a:t>
            </a:r>
            <a:r>
              <a:rPr lang="sk-SK" sz="2800" smtClean="0">
                <a:solidFill>
                  <a:srgbClr val="0070C0"/>
                </a:solidFill>
                <a:latin typeface="Cambria Math" pitchFamily="18" charset="0"/>
                <a:hlinkClick r:id="rId5"/>
              </a:rPr>
              <a:t>1 Jn 4, 2</a:t>
            </a:r>
            <a:r>
              <a:rPr lang="sk-SK" sz="2800" smtClean="0">
                <a:solidFill>
                  <a:srgbClr val="0070C0"/>
                </a:solidFill>
                <a:latin typeface="Cambria Math" pitchFamily="18" charset="0"/>
              </a:rPr>
              <a:t>), </a:t>
            </a:r>
          </a:p>
          <a:p>
            <a:pPr marL="0" indent="0"/>
            <a:endParaRPr lang="sk-SK" smtClean="0">
              <a:latin typeface="Cambria Math"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8750" y="0"/>
            <a:ext cx="12033250" cy="954088"/>
          </a:xfrm>
        </p:spPr>
        <p:txBody>
          <a:bodyPr rtlCol="0">
            <a:normAutofit fontScale="90000"/>
          </a:bodyPr>
          <a:lstStyle/>
          <a:p>
            <a:pPr algn="ctr" fontAlgn="auto">
              <a:spcAft>
                <a:spcPts val="0"/>
              </a:spcAft>
              <a:defRPr/>
            </a:pPr>
            <a:r>
              <a:rPr lang="sk-SK" b="1" dirty="0" smtClean="0">
                <a:solidFill>
                  <a:srgbClr val="0070C0"/>
                </a:solidFill>
                <a:latin typeface="Cambria" panose="02040503050406030204" pitchFamily="18" charset="0"/>
                <a:ea typeface="Cambria" panose="02040503050406030204" pitchFamily="18" charset="0"/>
              </a:rPr>
              <a:t>E) Kristus </a:t>
            </a:r>
            <a:r>
              <a:rPr lang="sk-SK" b="1" dirty="0">
                <a:solidFill>
                  <a:srgbClr val="0070C0"/>
                </a:solidFill>
                <a:latin typeface="Cambria" panose="02040503050406030204" pitchFamily="18" charset="0"/>
                <a:ea typeface="Cambria" panose="02040503050406030204" pitchFamily="18" charset="0"/>
              </a:rPr>
              <a:t>- znamenie, ktorému odporujú</a:t>
            </a:r>
            <a:br>
              <a:rPr lang="sk-SK" b="1" dirty="0">
                <a:solidFill>
                  <a:srgbClr val="0070C0"/>
                </a:solidFill>
                <a:latin typeface="Cambria" panose="02040503050406030204" pitchFamily="18" charset="0"/>
                <a:ea typeface="Cambria" panose="02040503050406030204" pitchFamily="18" charset="0"/>
              </a:rPr>
            </a:br>
            <a:endParaRPr lang="sk-SK" b="1" dirty="0">
              <a:solidFill>
                <a:srgbClr val="0070C0"/>
              </a:solidFill>
              <a:latin typeface="Cambria" panose="02040503050406030204" pitchFamily="18" charset="0"/>
              <a:ea typeface="Cambria" panose="02040503050406030204" pitchFamily="18" charset="0"/>
            </a:endParaRPr>
          </a:p>
        </p:txBody>
      </p:sp>
      <p:sp>
        <p:nvSpPr>
          <p:cNvPr id="48130" name="Zástupný objekt pre obsah 2"/>
          <p:cNvSpPr>
            <a:spLocks noGrp="1"/>
          </p:cNvSpPr>
          <p:nvPr>
            <p:ph idx="1"/>
          </p:nvPr>
        </p:nvSpPr>
        <p:spPr>
          <a:xfrm>
            <a:off x="230188" y="1279525"/>
            <a:ext cx="11961812" cy="5578475"/>
          </a:xfrm>
        </p:spPr>
        <p:txBody>
          <a:bodyPr/>
          <a:lstStyle/>
          <a:p>
            <a:r>
              <a:rPr lang="sk-SK" sz="2400" b="1" smtClean="0">
                <a:solidFill>
                  <a:srgbClr val="FF0000"/>
                </a:solidFill>
                <a:latin typeface="Cambria" pitchFamily="18" charset="0"/>
              </a:rPr>
              <a:t>Prorok Simeon povedal Panne Márii </a:t>
            </a:r>
            <a:r>
              <a:rPr lang="sk-SK" sz="2400" smtClean="0">
                <a:solidFill>
                  <a:srgbClr val="0070C0"/>
                </a:solidFill>
                <a:latin typeface="Cambria" pitchFamily="18" charset="0"/>
              </a:rPr>
              <a:t>pri obetovaní Ježiša v chráme tieto slová: </a:t>
            </a:r>
            <a:r>
              <a:rPr lang="sk-SK" sz="2400" b="1" i="1" smtClean="0">
                <a:solidFill>
                  <a:srgbClr val="FF0000"/>
                </a:solidFill>
                <a:latin typeface="Cambria" pitchFamily="18" charset="0"/>
              </a:rPr>
              <a:t>„On je ustanovený na pád a na povstanie pre mnohých v Izraeli a na znamenie, ktorému budú odporovať.“ </a:t>
            </a:r>
            <a:r>
              <a:rPr lang="sk-SK" sz="2400" smtClean="0">
                <a:solidFill>
                  <a:srgbClr val="0070C0"/>
                </a:solidFill>
                <a:latin typeface="Cambria" pitchFamily="18" charset="0"/>
              </a:rPr>
              <a:t>(Lk 2, 34) Povstanú proti nemu a odmietnu jeho lásku.</a:t>
            </a:r>
          </a:p>
          <a:p>
            <a:r>
              <a:rPr lang="sk-SK" sz="2400" b="1" smtClean="0">
                <a:solidFill>
                  <a:srgbClr val="FF0000"/>
                </a:solidFill>
                <a:latin typeface="Cambria" pitchFamily="18" charset="0"/>
              </a:rPr>
              <a:t>Odporcami Krista boli v izraelskom národe najmä zákonníci a farizeji</a:t>
            </a:r>
            <a:r>
              <a:rPr lang="sk-SK" sz="2400" smtClean="0">
                <a:solidFill>
                  <a:srgbClr val="0070C0"/>
                </a:solidFill>
                <a:latin typeface="Cambria" pitchFamily="18" charset="0"/>
              </a:rPr>
              <a:t>, lebo nechápali, že jeho kráľovstvo má duchovný ráz. Pán Ježiš zreteľne vyslovil pred Pilátom: „Moje kráľovstvo nie je z tohto sveta. Keby moje kráľovstvo bolo z tohto sveta, moji služobníci by sa bili, aby som nebol vydaný Židom. Lenže moje kráľovstvo nie je stadiaľto.“ (Jn 18, 36)</a:t>
            </a:r>
          </a:p>
          <a:p>
            <a:r>
              <a:rPr lang="sk-SK" sz="2400" smtClean="0">
                <a:solidFill>
                  <a:srgbClr val="0070C0"/>
                </a:solidFill>
                <a:latin typeface="Cambria" pitchFamily="18" charset="0"/>
              </a:rPr>
              <a:t>Najväčšou Ježišovou vinou v očiach farizejov a zákonníkov bolo to, že hlásal o sebe, že je Boží Syn. Ich nenávisť voči Kristovi bola až taká veľká, že ho odsúdili na smrť na kríži.</a:t>
            </a:r>
          </a:p>
          <a:p>
            <a:r>
              <a:rPr lang="sk-SK" sz="2400" b="1" smtClean="0">
                <a:solidFill>
                  <a:srgbClr val="FF0000"/>
                </a:solidFill>
                <a:latin typeface="Cambria" pitchFamily="18" charset="0"/>
              </a:rPr>
              <a:t>V úzadí nepriateľstva ľudí voči Kristovi stojí zlý duch</a:t>
            </a:r>
            <a:r>
              <a:rPr lang="sk-SK" sz="2400" smtClean="0">
                <a:solidFill>
                  <a:srgbClr val="0070C0"/>
                </a:solidFill>
                <a:latin typeface="Cambria" pitchFamily="18" charset="0"/>
              </a:rPr>
              <a:t>. Veď Pán Ježiš nás prišiel oslobodiť z jeho moci a klamstva</a:t>
            </a:r>
            <a:r>
              <a:rPr lang="sk-SK" smtClean="0">
                <a:solidFill>
                  <a:srgbClr val="0070C0"/>
                </a:solidFill>
                <a:latin typeface="Cambria" pitchFamily="18" charset="0"/>
              </a:rPr>
              <a:t>. </a:t>
            </a:r>
            <a:endParaRPr lang="sk-SK"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6375" y="0"/>
            <a:ext cx="11985625" cy="993775"/>
          </a:xfrm>
        </p:spPr>
        <p:txBody>
          <a:bodyPr>
            <a:normAutofit/>
          </a:bodyPr>
          <a:lstStyle/>
          <a:p>
            <a:pPr algn="ctr"/>
            <a:r>
              <a:rPr lang="sk-SK" sz="4300" b="1" smtClean="0">
                <a:solidFill>
                  <a:srgbClr val="0070C0"/>
                </a:solidFill>
                <a:latin typeface="Cambria" pitchFamily="18" charset="0"/>
              </a:rPr>
              <a:t>2. ČLOVEK V BOŽOM PLÁNE</a:t>
            </a:r>
            <a:r>
              <a:rPr lang="sk-SK" sz="4300" smtClean="0"/>
              <a:t/>
            </a:r>
            <a:br>
              <a:rPr lang="sk-SK" sz="4300" smtClean="0"/>
            </a:br>
            <a:endParaRPr lang="sk-SK" sz="3200" smtClean="0"/>
          </a:p>
        </p:txBody>
      </p:sp>
      <p:sp>
        <p:nvSpPr>
          <p:cNvPr id="3" name="Zástupný objekt pre obsah 2"/>
          <p:cNvSpPr>
            <a:spLocks noGrp="1"/>
          </p:cNvSpPr>
          <p:nvPr>
            <p:ph idx="1"/>
          </p:nvPr>
        </p:nvSpPr>
        <p:spPr>
          <a:xfrm>
            <a:off x="206375" y="1223963"/>
            <a:ext cx="11985625" cy="5702300"/>
          </a:xfrm>
        </p:spPr>
        <p:txBody>
          <a:bodyPr>
            <a:normAutofit/>
          </a:bodyPr>
          <a:lstStyle/>
          <a:p>
            <a:pPr marL="0" indent="0">
              <a:buClr>
                <a:srgbClr val="A53010"/>
              </a:buClr>
              <a:buFont typeface="Wingdings 3" pitchFamily="18" charset="2"/>
              <a:buNone/>
            </a:pPr>
            <a:r>
              <a:rPr lang="sk-SK" sz="2800" smtClean="0">
                <a:solidFill>
                  <a:srgbClr val="0070C0"/>
                </a:solidFill>
                <a:latin typeface="Cambria Math" pitchFamily="18" charset="0"/>
              </a:rPr>
              <a:t>Človek je najkrajšie, ale zároveň najtajomnejšie stvorenie na zemi Zaoberajú sa ním rôzne vedné odbory. </a:t>
            </a:r>
          </a:p>
          <a:p>
            <a:pPr marL="0" indent="0">
              <a:buClr>
                <a:srgbClr val="A53010"/>
              </a:buClr>
              <a:buFont typeface="Wingdings 3" pitchFamily="18" charset="2"/>
              <a:buNone/>
            </a:pPr>
            <a:r>
              <a:rPr lang="sk-SK" sz="2800" smtClean="0">
                <a:solidFill>
                  <a:srgbClr val="FF0000"/>
                </a:solidFill>
                <a:latin typeface="Cambria Math" pitchFamily="18" charset="0"/>
              </a:rPr>
              <a:t>Ľudia hľadajú. odpovede na otázky: </a:t>
            </a:r>
            <a:r>
              <a:rPr lang="sk-SK" sz="2800" smtClean="0">
                <a:solidFill>
                  <a:srgbClr val="0070C0"/>
                </a:solidFill>
                <a:latin typeface="Cambria Math" pitchFamily="18" charset="0"/>
              </a:rPr>
              <a:t>Kto je človek? Kto som ja? Ako sa objavil človek na zemi? Aký je človek? V čom je zmysel jeho života? Aké má človek poslanie? Čo bude s ním po smrti? </a:t>
            </a:r>
          </a:p>
          <a:p>
            <a:pPr marL="0" indent="0">
              <a:buClr>
                <a:srgbClr val="A53010"/>
              </a:buClr>
              <a:buFont typeface="Wingdings 3" pitchFamily="18" charset="2"/>
              <a:buNone/>
            </a:pPr>
            <a:r>
              <a:rPr lang="sk-SK" sz="2800" smtClean="0">
                <a:solidFill>
                  <a:srgbClr val="FF0000"/>
                </a:solidFill>
                <a:latin typeface="Cambria Math" pitchFamily="18" charset="0"/>
              </a:rPr>
              <a:t>Najúplnejšiu odpoveď na tieto a podobné otázky o tajomstve človeka nám dáva Božie zjavenie. </a:t>
            </a:r>
            <a:r>
              <a:rPr lang="sk-SK" sz="2800" smtClean="0">
                <a:solidFill>
                  <a:srgbClr val="0070C0"/>
                </a:solidFill>
                <a:latin typeface="Cambria Math" pitchFamily="18" charset="0"/>
              </a:rPr>
              <a:t>Nachádzame ich predovšetkým v osobe, živote a učení Ježiša Krista. </a:t>
            </a:r>
          </a:p>
          <a:p>
            <a:pPr marL="0" indent="0">
              <a:buClr>
                <a:srgbClr val="A53010"/>
              </a:buClr>
              <a:buFont typeface="Wingdings 3" pitchFamily="18" charset="2"/>
              <a:buNone/>
            </a:pPr>
            <a:r>
              <a:rPr lang="sk-SK" sz="2800" i="1" smtClean="0">
                <a:solidFill>
                  <a:srgbClr val="002060"/>
                </a:solidFill>
                <a:latin typeface="Cambria Math" pitchFamily="18" charset="0"/>
              </a:rPr>
              <a:t>„Kristus, nový Adam, práve tým, že zjavuje tajomstvo Otca a jeho lásky, v plnej miere odhaľuje človeka človeku a dáva mu najavo vznešenosť jeho poslania.“ </a:t>
            </a:r>
            <a:r>
              <a:rPr lang="sk-SK" sz="2000" smtClean="0">
                <a:solidFill>
                  <a:srgbClr val="0070C0"/>
                </a:solidFill>
                <a:latin typeface="Cambria Math" pitchFamily="18" charset="0"/>
              </a:rPr>
              <a:t>(II. vatikánsky koncil, Konštitúcia GS –RaN (Radosť a nádej), 22).</a:t>
            </a:r>
          </a:p>
          <a:p>
            <a:pPr marL="0" indent="0"/>
            <a:endParaRPr lang="sk-SK"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Nadpis 1"/>
          <p:cNvSpPr>
            <a:spLocks noGrp="1"/>
          </p:cNvSpPr>
          <p:nvPr>
            <p:ph type="title"/>
          </p:nvPr>
        </p:nvSpPr>
        <p:spPr>
          <a:xfrm>
            <a:off x="158750" y="0"/>
            <a:ext cx="12033250" cy="1057275"/>
          </a:xfrm>
        </p:spPr>
        <p:txBody>
          <a:bodyPr/>
          <a:lstStyle/>
          <a:p>
            <a:pPr algn="ctr"/>
            <a:r>
              <a:rPr lang="sk-SK" b="1" smtClean="0">
                <a:solidFill>
                  <a:srgbClr val="0070C0"/>
                </a:solidFill>
                <a:latin typeface="Cambria" pitchFamily="18" charset="0"/>
              </a:rPr>
              <a:t>A) ČLOVEKA STVORIL BOH Z LÁSKY</a:t>
            </a:r>
            <a:br>
              <a:rPr lang="sk-SK" b="1" smtClean="0">
                <a:solidFill>
                  <a:srgbClr val="0070C0"/>
                </a:solidFill>
                <a:latin typeface="Cambria" pitchFamily="18" charset="0"/>
              </a:rPr>
            </a:br>
            <a:endParaRPr lang="sk-SK" b="1" smtClean="0">
              <a:solidFill>
                <a:srgbClr val="0070C0"/>
              </a:solidFill>
            </a:endParaRPr>
          </a:p>
        </p:txBody>
      </p:sp>
      <p:sp>
        <p:nvSpPr>
          <p:cNvPr id="3" name="Zástupný objekt pre obsah 2"/>
          <p:cNvSpPr>
            <a:spLocks noGrp="1"/>
          </p:cNvSpPr>
          <p:nvPr>
            <p:ph idx="1"/>
          </p:nvPr>
        </p:nvSpPr>
        <p:spPr>
          <a:xfrm>
            <a:off x="95250" y="1208088"/>
            <a:ext cx="12096750" cy="5649912"/>
          </a:xfrm>
        </p:spPr>
        <p:txBody>
          <a:bodyPr>
            <a:normAutofit/>
          </a:bodyPr>
          <a:lstStyle/>
          <a:p>
            <a:pPr>
              <a:buClr>
                <a:srgbClr val="A53010"/>
              </a:buClr>
            </a:pPr>
            <a:r>
              <a:rPr lang="sk-SK" sz="3200" smtClean="0">
                <a:solidFill>
                  <a:srgbClr val="FF0000"/>
                </a:solidFill>
                <a:latin typeface="Cambria" pitchFamily="18" charset="0"/>
              </a:rPr>
              <a:t>Veda tvrdí s istotou iba to, </a:t>
            </a:r>
            <a:r>
              <a:rPr lang="sk-SK" sz="3200" smtClean="0">
                <a:solidFill>
                  <a:srgbClr val="002060"/>
                </a:solidFill>
                <a:latin typeface="Cambria" pitchFamily="18" charset="0"/>
              </a:rPr>
              <a:t>že v určitom čase sa uprostred živých tvorov na Zemi objavil človek ako rozumný tvor, tvorca civilizácie, kultúry a pokroku. </a:t>
            </a:r>
          </a:p>
          <a:p>
            <a:pPr>
              <a:buClr>
                <a:srgbClr val="A53010"/>
              </a:buClr>
            </a:pPr>
            <a:r>
              <a:rPr lang="sk-SK" sz="3200" smtClean="0">
                <a:solidFill>
                  <a:srgbClr val="C00000"/>
                </a:solidFill>
                <a:latin typeface="Cambria" pitchFamily="18" charset="0"/>
              </a:rPr>
              <a:t>O pôvode </a:t>
            </a:r>
            <a:r>
              <a:rPr lang="sk-SK" sz="3200" smtClean="0">
                <a:solidFill>
                  <a:srgbClr val="002060"/>
                </a:solidFill>
                <a:latin typeface="Cambria" pitchFamily="18" charset="0"/>
              </a:rPr>
              <a:t>prvého človeka </a:t>
            </a:r>
            <a:r>
              <a:rPr lang="sk-SK" sz="3200" smtClean="0">
                <a:latin typeface="Cambria" pitchFamily="18" charset="0"/>
              </a:rPr>
              <a:t>a </a:t>
            </a:r>
            <a:r>
              <a:rPr lang="sk-SK" sz="3200" smtClean="0">
                <a:solidFill>
                  <a:srgbClr val="C00000"/>
                </a:solidFill>
                <a:latin typeface="Cambria" pitchFamily="18" charset="0"/>
              </a:rPr>
              <a:t>dôvode stvorenia človeka </a:t>
            </a:r>
            <a:r>
              <a:rPr lang="sk-SK" sz="3200" smtClean="0">
                <a:solidFill>
                  <a:srgbClr val="7030A0"/>
                </a:solidFill>
                <a:latin typeface="Cambria" pitchFamily="18" charset="0"/>
              </a:rPr>
              <a:t>sa dozvedáme z Božieho zjavenia. Hovorí nám, že človeka stvoril Boh z lásky. </a:t>
            </a:r>
          </a:p>
          <a:p>
            <a:pPr>
              <a:buClr>
                <a:srgbClr val="A53010"/>
              </a:buClr>
              <a:buFont typeface="Wingdings 3" pitchFamily="18" charset="2"/>
              <a:buNone/>
            </a:pPr>
            <a:r>
              <a:rPr lang="sk-SK" sz="3200" smtClean="0">
                <a:latin typeface="Cambria" pitchFamily="18" charset="0"/>
              </a:rPr>
              <a:t>	</a:t>
            </a:r>
            <a:r>
              <a:rPr lang="sk-SK" sz="3200" smtClean="0">
                <a:solidFill>
                  <a:srgbClr val="FF0000"/>
                </a:solidFill>
                <a:latin typeface="Cambria" pitchFamily="18" charset="0"/>
              </a:rPr>
              <a:t>Vo Svätom písme čítame: </a:t>
            </a:r>
          </a:p>
          <a:p>
            <a:pPr>
              <a:buClr>
                <a:srgbClr val="A53010"/>
              </a:buClr>
              <a:buFont typeface="Wingdings 3" pitchFamily="18" charset="2"/>
              <a:buNone/>
            </a:pPr>
            <a:r>
              <a:rPr lang="sk-SK" sz="3200" smtClean="0">
                <a:latin typeface="Cambria" pitchFamily="18" charset="0"/>
              </a:rPr>
              <a:t>		</a:t>
            </a:r>
            <a:r>
              <a:rPr lang="sk-SK" sz="3200" i="1" smtClean="0">
                <a:solidFill>
                  <a:srgbClr val="002060"/>
                </a:solidFill>
                <a:latin typeface="Cambria" pitchFamily="18" charset="0"/>
              </a:rPr>
              <a:t> „Potom Pán, Boh, utvoril z hliny zeme človeka a vdýchol do jeho nozdier dych života a tak sa stal človek živou bytosťou.“ </a:t>
            </a:r>
            <a:r>
              <a:rPr lang="sk-SK" sz="3200" smtClean="0">
                <a:solidFill>
                  <a:srgbClr val="002060"/>
                </a:solidFill>
                <a:latin typeface="Cambria" pitchFamily="18" charset="0"/>
              </a:rPr>
              <a:t>(Gn 2, 7,) </a:t>
            </a:r>
          </a:p>
          <a:p>
            <a:endParaRPr lang="sk-SK" sz="3200" smtClean="0">
              <a:latin typeface="Cambr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438" y="0"/>
            <a:ext cx="11993562" cy="763588"/>
          </a:xfrm>
        </p:spPr>
        <p:txBody>
          <a:bodyPr>
            <a:normAutofit/>
          </a:bodyPr>
          <a:lstStyle/>
          <a:p>
            <a:r>
              <a:rPr lang="sk-SK" sz="3200" smtClean="0"/>
              <a:t>				</a:t>
            </a:r>
            <a:r>
              <a:rPr lang="sk-SK" b="1" smtClean="0">
                <a:solidFill>
                  <a:srgbClr val="0070C0"/>
                </a:solidFill>
              </a:rPr>
              <a:t>B)</a:t>
            </a:r>
            <a:r>
              <a:rPr lang="sk-SK" b="1" smtClean="0">
                <a:solidFill>
                  <a:srgbClr val="0070C0"/>
                </a:solidFill>
                <a:latin typeface="Cambria Math" pitchFamily="18" charset="0"/>
              </a:rPr>
              <a:t>ČLOVEK - KORUNA TVORSTVA</a:t>
            </a:r>
            <a:r>
              <a:rPr lang="sk-SK" smtClean="0">
                <a:solidFill>
                  <a:srgbClr val="FF0000"/>
                </a:solidFill>
                <a:latin typeface="Cambria Math" pitchFamily="18" charset="0"/>
              </a:rPr>
              <a:t/>
            </a:r>
            <a:br>
              <a:rPr lang="sk-SK" smtClean="0">
                <a:solidFill>
                  <a:srgbClr val="FF0000"/>
                </a:solidFill>
                <a:latin typeface="Cambria Math" pitchFamily="18" charset="0"/>
              </a:rPr>
            </a:br>
            <a:endParaRPr lang="sk-SK" smtClean="0">
              <a:solidFill>
                <a:srgbClr val="FF0000"/>
              </a:solidFill>
              <a:latin typeface="Cambria Math" pitchFamily="18" charset="0"/>
            </a:endParaRPr>
          </a:p>
        </p:txBody>
      </p:sp>
      <p:sp>
        <p:nvSpPr>
          <p:cNvPr id="3" name="Zástupný objekt pre obsah 2"/>
          <p:cNvSpPr>
            <a:spLocks noGrp="1"/>
          </p:cNvSpPr>
          <p:nvPr>
            <p:ph idx="1"/>
          </p:nvPr>
        </p:nvSpPr>
        <p:spPr>
          <a:xfrm>
            <a:off x="0" y="692150"/>
            <a:ext cx="12192000" cy="6165850"/>
          </a:xfrm>
        </p:spPr>
        <p:txBody>
          <a:bodyPr>
            <a:normAutofit/>
          </a:bodyPr>
          <a:lstStyle/>
          <a:p>
            <a:pPr lvl="3"/>
            <a:r>
              <a:rPr lang="sk-SK" sz="2500" smtClean="0">
                <a:solidFill>
                  <a:srgbClr val="FF0000"/>
                </a:solidFill>
                <a:latin typeface="Cambria" pitchFamily="18" charset="0"/>
              </a:rPr>
              <a:t>Človek je tajomnou bytosťou. </a:t>
            </a:r>
            <a:r>
              <a:rPr lang="sk-SK" sz="2500" smtClean="0">
                <a:solidFill>
                  <a:srgbClr val="002060"/>
                </a:solidFill>
                <a:latin typeface="Cambria" pitchFamily="18" charset="0"/>
              </a:rPr>
              <a:t>Stretávajú sa v ňom dva svety: svet hmoty a svet ducha. Svojím vnútrom prevyšujeme celý hmotný svet</a:t>
            </a:r>
            <a:r>
              <a:rPr lang="sk-SK" sz="2400" smtClean="0">
                <a:latin typeface="Cambria" pitchFamily="18" charset="0"/>
              </a:rPr>
              <a:t>.</a:t>
            </a:r>
            <a:r>
              <a:rPr lang="sk-SK" sz="1800" smtClean="0">
                <a:latin typeface="Cambria" pitchFamily="18" charset="0"/>
              </a:rPr>
              <a:t> </a:t>
            </a:r>
            <a:r>
              <a:rPr lang="sk-SK" sz="2000" i="1" smtClean="0">
                <a:solidFill>
                  <a:srgbClr val="FF0000"/>
                </a:solidFill>
                <a:latin typeface="Cambria" pitchFamily="18" charset="0"/>
              </a:rPr>
              <a:t>„Človek svojím vnútrom presahuje vesmír.“ </a:t>
            </a:r>
            <a:r>
              <a:rPr lang="sk-SK" sz="2000" smtClean="0">
                <a:latin typeface="Cambria" pitchFamily="18" charset="0"/>
              </a:rPr>
              <a:t>(RaN, 14)</a:t>
            </a:r>
          </a:p>
          <a:p>
            <a:r>
              <a:rPr lang="sk-SK" sz="2500" smtClean="0">
                <a:latin typeface="Cambria" pitchFamily="18" charset="0"/>
              </a:rPr>
              <a:t>Človek je</a:t>
            </a:r>
            <a:r>
              <a:rPr lang="sk-SK" sz="2500" smtClean="0">
                <a:solidFill>
                  <a:srgbClr val="FF0000"/>
                </a:solidFill>
                <a:latin typeface="Cambria" pitchFamily="18" charset="0"/>
              </a:rPr>
              <a:t> jeden celok: telo a duša</a:t>
            </a:r>
            <a:r>
              <a:rPr lang="sk-SK" sz="2500" smtClean="0">
                <a:latin typeface="Cambria" pitchFamily="18" charset="0"/>
              </a:rPr>
              <a:t>. Ľudské telo má veľkú cenu. Druhý vatikánsky koncil o tom hovorí: </a:t>
            </a:r>
            <a:r>
              <a:rPr lang="sk-SK" sz="2500" i="1" smtClean="0">
                <a:solidFill>
                  <a:srgbClr val="0070C0"/>
                </a:solidFill>
                <a:latin typeface="Cambria" pitchFamily="18" charset="0"/>
              </a:rPr>
              <a:t>„Človek teda nesmie pohŕdať svojím telesným životom. Práve naopak, musí považovať svoje telo za dobré a mať ho v úcte, pretože je stvorené od Boha a má byť vzkriesené v posledný deň.“ </a:t>
            </a:r>
            <a:r>
              <a:rPr lang="sk-SK" sz="2500" smtClean="0">
                <a:solidFill>
                  <a:srgbClr val="0070C0"/>
                </a:solidFill>
                <a:latin typeface="Cambria" pitchFamily="18" charset="0"/>
              </a:rPr>
              <a:t>(RaN, 14) </a:t>
            </a:r>
          </a:p>
          <a:p>
            <a:r>
              <a:rPr lang="sk-SK" sz="2500" smtClean="0">
                <a:solidFill>
                  <a:srgbClr val="C00000"/>
                </a:solidFill>
                <a:latin typeface="Cambria" pitchFamily="18" charset="0"/>
              </a:rPr>
              <a:t>Ľudská duša je duchovná a nesmrteľná</a:t>
            </a:r>
            <a:r>
              <a:rPr lang="sk-SK" sz="2500" smtClean="0">
                <a:solidFill>
                  <a:srgbClr val="002060"/>
                </a:solidFill>
                <a:latin typeface="Cambria" pitchFamily="18" charset="0"/>
              </a:rPr>
              <a:t>. </a:t>
            </a:r>
            <a:r>
              <a:rPr lang="sk-SK" sz="2500" smtClean="0">
                <a:solidFill>
                  <a:srgbClr val="0070C0"/>
                </a:solidFill>
                <a:latin typeface="Cambria" pitchFamily="18" charset="0"/>
              </a:rPr>
              <a:t>Nemôžeme ju vidieť, prejavuje sa  schopnosťami, ktoré Boh vložil do nášho vnútra. Dušou je človek zase spätý s duchovným svetom.</a:t>
            </a:r>
          </a:p>
          <a:p>
            <a:r>
              <a:rPr lang="sk-SK" sz="2500" smtClean="0">
                <a:solidFill>
                  <a:srgbClr val="FF0000"/>
                </a:solidFill>
                <a:latin typeface="Cambria" pitchFamily="18" charset="0"/>
              </a:rPr>
              <a:t>Človek svojou dušou a jej schopnosťami je korunou stvorenia</a:t>
            </a:r>
            <a:r>
              <a:rPr lang="sk-SK" sz="2500" smtClean="0">
                <a:solidFill>
                  <a:srgbClr val="0070C0"/>
                </a:solidFill>
                <a:latin typeface="Cambria" pitchFamily="18" charset="0"/>
              </a:rPr>
              <a:t>. Je viac ako zvieratá, rastliny a hmotné veci. Vo Svätom písme o tom čítame: </a:t>
            </a:r>
            <a:r>
              <a:rPr lang="sk-SK" sz="2500" i="1" smtClean="0">
                <a:solidFill>
                  <a:srgbClr val="FF0000"/>
                </a:solidFill>
                <a:latin typeface="Cambria" pitchFamily="18" charset="0"/>
              </a:rPr>
              <a:t>„Čože je človek, že naň pamätáš a syn človeka, že sa ho ujímaš? Stvoril si ho len o niečo menšieho od anjelov, slávou a cťou si ho ovenčil a ustanovil si ho za vládcu nad dielami tvojich rúk.....“</a:t>
            </a:r>
            <a:r>
              <a:rPr lang="sk-SK" sz="2500" smtClean="0">
                <a:latin typeface="Cambria" pitchFamily="18" charset="0"/>
              </a:rPr>
              <a:t> (Ž 8,5-9) .</a:t>
            </a:r>
          </a:p>
          <a:p>
            <a:endParaRPr lang="sk-SK"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38125" y="0"/>
            <a:ext cx="11953875" cy="787400"/>
          </a:xfrm>
        </p:spPr>
        <p:txBody>
          <a:bodyPr>
            <a:normAutofit/>
          </a:bodyPr>
          <a:lstStyle/>
          <a:p>
            <a:pPr algn="ctr"/>
            <a:r>
              <a:rPr lang="sk-SK" sz="3200" b="1" smtClean="0">
                <a:solidFill>
                  <a:srgbClr val="0070C0"/>
                </a:solidFill>
                <a:latin typeface="Cambria" pitchFamily="18" charset="0"/>
              </a:rPr>
              <a:t>C) ČLOVEK JE BOŽÍ OBRAZ</a:t>
            </a:r>
            <a:r>
              <a:rPr lang="sk-SK" sz="3200" smtClean="0"/>
              <a:t/>
            </a:r>
            <a:br>
              <a:rPr lang="sk-SK" sz="3200" smtClean="0"/>
            </a:br>
            <a:endParaRPr lang="sk-SK" sz="3200" smtClean="0"/>
          </a:p>
        </p:txBody>
      </p:sp>
      <p:sp>
        <p:nvSpPr>
          <p:cNvPr id="3" name="Zástupný objekt pre obsah 2"/>
          <p:cNvSpPr>
            <a:spLocks noGrp="1"/>
          </p:cNvSpPr>
          <p:nvPr>
            <p:ph idx="1"/>
          </p:nvPr>
        </p:nvSpPr>
        <p:spPr>
          <a:xfrm>
            <a:off x="55563" y="715963"/>
            <a:ext cx="12136437" cy="6142037"/>
          </a:xfrm>
        </p:spPr>
        <p:txBody>
          <a:bodyPr>
            <a:normAutofit/>
          </a:bodyPr>
          <a:lstStyle/>
          <a:p>
            <a:pPr marL="0" indent="0">
              <a:buFont typeface="Wingdings 3" pitchFamily="18" charset="2"/>
              <a:buNone/>
            </a:pPr>
            <a:r>
              <a:rPr lang="sk-SK" sz="2400" smtClean="0">
                <a:solidFill>
                  <a:srgbClr val="FF0000"/>
                </a:solidFill>
                <a:latin typeface="Cambria" pitchFamily="18" charset="0"/>
              </a:rPr>
              <a:t>				</a:t>
            </a:r>
            <a:r>
              <a:rPr lang="sk-SK" sz="2600" smtClean="0">
                <a:solidFill>
                  <a:srgbClr val="FF0000"/>
                </a:solidFill>
                <a:latin typeface="Cambria" pitchFamily="18" charset="0"/>
              </a:rPr>
              <a:t>Vo Svätom písme o tom čítame: </a:t>
            </a:r>
            <a:r>
              <a:rPr lang="sk-SK" sz="2600" smtClean="0">
                <a:solidFill>
                  <a:srgbClr val="0070C0"/>
                </a:solidFill>
                <a:latin typeface="Cambria" pitchFamily="18" charset="0"/>
              </a:rPr>
              <a:t>„</a:t>
            </a:r>
            <a:r>
              <a:rPr lang="sk-SK" sz="2600" i="1" smtClean="0">
                <a:solidFill>
                  <a:srgbClr val="7030A0"/>
                </a:solidFill>
                <a:latin typeface="Cambria" pitchFamily="18" charset="0"/>
              </a:rPr>
              <a:t>Stvoril Boh človeka na svoj obraz, na 					obraz 	Boží ho stvoril.“ (Gn 1, 2 7)</a:t>
            </a:r>
            <a:r>
              <a:rPr lang="sk-SK" sz="2600" smtClean="0">
                <a:solidFill>
                  <a:srgbClr val="0070C0"/>
                </a:solidFill>
                <a:latin typeface="Cambria" pitchFamily="18" charset="0"/>
              </a:rPr>
              <a:t> </a:t>
            </a:r>
          </a:p>
          <a:p>
            <a:pPr marL="0" indent="0"/>
            <a:r>
              <a:rPr lang="sk-SK" sz="2600" smtClean="0">
                <a:solidFill>
                  <a:srgbClr val="FF0000"/>
                </a:solidFill>
                <a:latin typeface="Cambria" pitchFamily="18" charset="0"/>
              </a:rPr>
              <a:t>Hlavným znakom podobnosti človeka s Bohom je rozum. </a:t>
            </a:r>
            <a:r>
              <a:rPr lang="sk-SK" sz="2600" smtClean="0">
                <a:solidFill>
                  <a:srgbClr val="C00000"/>
                </a:solidFill>
                <a:latin typeface="Cambria" pitchFamily="18" charset="0"/>
              </a:rPr>
              <a:t>Vďaka rozumu je človek osobou! </a:t>
            </a:r>
            <a:r>
              <a:rPr lang="sk-SK" sz="2600" smtClean="0">
                <a:solidFill>
                  <a:srgbClr val="002060"/>
                </a:solidFill>
                <a:latin typeface="Cambria" pitchFamily="18" charset="0"/>
              </a:rPr>
              <a:t>Rozumom </a:t>
            </a:r>
            <a:r>
              <a:rPr lang="sk-SK" sz="2600" smtClean="0">
                <a:solidFill>
                  <a:srgbClr val="7030A0"/>
                </a:solidFill>
                <a:latin typeface="Cambria" pitchFamily="18" charset="0"/>
              </a:rPr>
              <a:t>môžeme poznávať Boha a vnímať jeho lásku.</a:t>
            </a:r>
          </a:p>
          <a:p>
            <a:pPr marL="0" indent="0"/>
            <a:r>
              <a:rPr lang="sk-SK" sz="2600" smtClean="0">
                <a:solidFill>
                  <a:srgbClr val="FF0000"/>
                </a:solidFill>
                <a:latin typeface="Cambria" pitchFamily="18" charset="0"/>
              </a:rPr>
              <a:t>Veľkým znakom Božieho obrazu v nás je aj slobodná vôľa</a:t>
            </a:r>
            <a:r>
              <a:rPr lang="sk-SK" sz="2600" smtClean="0">
                <a:latin typeface="Cambria" pitchFamily="18" charset="0"/>
              </a:rPr>
              <a:t>. </a:t>
            </a:r>
            <a:r>
              <a:rPr lang="sk-SK" sz="2600" smtClean="0">
                <a:solidFill>
                  <a:srgbClr val="0070C0"/>
                </a:solidFill>
                <a:latin typeface="Cambria" pitchFamily="18" charset="0"/>
              </a:rPr>
              <a:t>Boh nám ju daroval, lebo chcel, aby človek bol slobodnou bytosťou. Slobodná vôľa je schopnosť </a:t>
            </a:r>
            <a:r>
              <a:rPr lang="sk-SK" sz="2600" smtClean="0">
                <a:solidFill>
                  <a:srgbClr val="C00000"/>
                </a:solidFill>
                <a:latin typeface="Cambria" pitchFamily="18" charset="0"/>
              </a:rPr>
              <a:t>rozhodnúť sa pre Boha, ale aj proti nemu.</a:t>
            </a:r>
            <a:r>
              <a:rPr lang="sk-SK" sz="2600" smtClean="0">
                <a:solidFill>
                  <a:srgbClr val="0070C0"/>
                </a:solidFill>
                <a:latin typeface="Cambria" pitchFamily="18" charset="0"/>
              </a:rPr>
              <a:t> Nemáme ju na to, aby sme si robili, čo chceme. Dostlali sme ju na to, aby sme si volili dobro a odmietali zlo. </a:t>
            </a:r>
          </a:p>
          <a:p>
            <a:pPr marL="0" indent="0"/>
            <a:r>
              <a:rPr lang="sk-SK" sz="2600" smtClean="0">
                <a:solidFill>
                  <a:srgbClr val="FF0000"/>
                </a:solidFill>
                <a:latin typeface="Cambria" pitchFamily="18" charset="0"/>
              </a:rPr>
              <a:t>Boh rešpektuje našu slobodu</a:t>
            </a:r>
            <a:r>
              <a:rPr lang="sk-SK" sz="2600" smtClean="0">
                <a:latin typeface="Cambria" pitchFamily="18" charset="0"/>
              </a:rPr>
              <a:t>, </a:t>
            </a:r>
            <a:r>
              <a:rPr lang="sk-SK" sz="2600" smtClean="0">
                <a:solidFill>
                  <a:srgbClr val="0070C0"/>
                </a:solidFill>
                <a:latin typeface="Cambria" pitchFamily="18" charset="0"/>
              </a:rPr>
              <a:t>preto nám svoju </a:t>
            </a:r>
            <a:r>
              <a:rPr lang="sk-SK" sz="2600" smtClean="0">
                <a:solidFill>
                  <a:srgbClr val="FF0000"/>
                </a:solidFill>
                <a:latin typeface="Cambria" pitchFamily="18" charset="0"/>
              </a:rPr>
              <a:t>lásku nevnucuje, ale ponúka. </a:t>
            </a:r>
            <a:r>
              <a:rPr lang="sk-SK" sz="2600" smtClean="0">
                <a:solidFill>
                  <a:srgbClr val="0070C0"/>
                </a:solidFill>
                <a:latin typeface="Cambria" pitchFamily="18" charset="0"/>
              </a:rPr>
              <a:t>Potvrdzujú to slova Svätého písma: </a:t>
            </a:r>
            <a:r>
              <a:rPr lang="sk-SK" sz="2600" i="1" smtClean="0">
                <a:solidFill>
                  <a:srgbClr val="0070C0"/>
                </a:solidFill>
                <a:latin typeface="Cambria" pitchFamily="18" charset="0"/>
              </a:rPr>
              <a:t>„Predložil som vám život i smrť, požehnanie i kliatbu! Vyvoľ si život, aby si zostal nažive ty a potomstvo tvoje, keď budeš milovať Pána, Boha svojho, a poslušne a verne sa k nemu vinúť. (Dt 30, 19-20)</a:t>
            </a:r>
          </a:p>
          <a:p>
            <a:pPr marL="0" indent="0"/>
            <a:endParaRPr lang="sk-SK" sz="2600" smtClean="0">
              <a:solidFill>
                <a:srgbClr val="0070C0"/>
              </a:solidFill>
              <a:latin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4625" y="0"/>
            <a:ext cx="12017375" cy="739775"/>
          </a:xfrm>
        </p:spPr>
        <p:txBody>
          <a:bodyPr rtlCol="0">
            <a:normAutofit fontScale="90000"/>
          </a:bodyPr>
          <a:lstStyle/>
          <a:p>
            <a:pPr algn="ctr" fontAlgn="auto">
              <a:spcAft>
                <a:spcPts val="0"/>
              </a:spcAft>
              <a:defRPr/>
            </a:pPr>
            <a:r>
              <a:rPr lang="sk-SK" b="1" dirty="0" smtClean="0">
                <a:solidFill>
                  <a:srgbClr val="0070C0"/>
                </a:solidFill>
                <a:latin typeface="Cambria" panose="02040503050406030204" pitchFamily="18" charset="0"/>
                <a:ea typeface="Cambria" panose="02040503050406030204" pitchFamily="18" charset="0"/>
                <a:cs typeface="Calibri" panose="020F0502020204030204" pitchFamily="34" charset="0"/>
              </a:rPr>
              <a:t>D) ČLOVEK JE TVOR SPOLOČENSKÝ</a:t>
            </a:r>
            <a:br>
              <a:rPr lang="sk-SK" b="1" dirty="0" smtClean="0">
                <a:solidFill>
                  <a:srgbClr val="0070C0"/>
                </a:solidFill>
                <a:latin typeface="Cambria" panose="02040503050406030204" pitchFamily="18" charset="0"/>
                <a:ea typeface="Cambria" panose="02040503050406030204" pitchFamily="18" charset="0"/>
                <a:cs typeface="Calibri" panose="020F0502020204030204" pitchFamily="34" charset="0"/>
              </a:rPr>
            </a:br>
            <a:endParaRPr lang="sk-SK" b="1" dirty="0">
              <a:solidFill>
                <a:srgbClr val="0070C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Zástupný objekt pre obsah 2"/>
          <p:cNvSpPr>
            <a:spLocks noGrp="1"/>
          </p:cNvSpPr>
          <p:nvPr>
            <p:ph idx="1"/>
          </p:nvPr>
        </p:nvSpPr>
        <p:spPr>
          <a:xfrm>
            <a:off x="55563" y="739775"/>
            <a:ext cx="12136437" cy="6118225"/>
          </a:xfrm>
        </p:spPr>
        <p:txBody>
          <a:bodyPr rtlCol="0">
            <a:noAutofit/>
          </a:bodyPr>
          <a:lstStyle/>
          <a:p>
            <a:pPr marL="0" indent="0" fontAlgn="auto">
              <a:spcAft>
                <a:spcPts val="0"/>
              </a:spcAft>
              <a:buFont typeface="Wingdings 3" charset="2"/>
              <a:buNone/>
              <a:defRPr/>
            </a:pPr>
            <a:r>
              <a:rPr lang="sk-SK" sz="2300" dirty="0" smtClean="0">
                <a:solidFill>
                  <a:srgbClr val="FF0000"/>
                </a:solidFill>
              </a:rPr>
              <a:t>				Ľudia </a:t>
            </a:r>
            <a:r>
              <a:rPr lang="sk-SK" sz="2300" dirty="0">
                <a:solidFill>
                  <a:srgbClr val="FF0000"/>
                </a:solidFill>
              </a:rPr>
              <a:t>sa z Božieho rozhodnutia spájajú do </a:t>
            </a:r>
            <a:r>
              <a:rPr lang="sk-SK" sz="2300" dirty="0" smtClean="0">
                <a:solidFill>
                  <a:srgbClr val="FF0000"/>
                </a:solidFill>
              </a:rPr>
              <a:t>spoločenstiev.</a:t>
            </a:r>
            <a:r>
              <a:rPr lang="sk-SK" sz="2300" dirty="0" smtClean="0">
                <a:solidFill>
                  <a:schemeClr val="tx1">
                    <a:lumMod val="75000"/>
                    <a:lumOff val="25000"/>
                  </a:schemeClr>
                </a:solidFill>
              </a:rPr>
              <a:t> </a:t>
            </a:r>
            <a:r>
              <a:rPr lang="sk-SK" sz="2300" dirty="0" smtClean="0">
                <a:solidFill>
                  <a:srgbClr val="0070C0"/>
                </a:solidFill>
              </a:rPr>
              <a:t>Preto </a:t>
            </a:r>
            <a:r>
              <a:rPr lang="sk-SK" sz="2300" dirty="0">
                <a:solidFill>
                  <a:srgbClr val="0070C0"/>
                </a:solidFill>
              </a:rPr>
              <a:t>voláme </a:t>
            </a:r>
            <a:r>
              <a:rPr lang="sk-SK" sz="2300" dirty="0" smtClean="0">
                <a:solidFill>
                  <a:srgbClr val="0070C0"/>
                </a:solidFill>
              </a:rPr>
              <a:t>					človeka </a:t>
            </a:r>
            <a:r>
              <a:rPr lang="sk-SK" sz="2300" dirty="0">
                <a:solidFill>
                  <a:srgbClr val="0070C0"/>
                </a:solidFill>
              </a:rPr>
              <a:t>tvor spoločenský. </a:t>
            </a:r>
            <a:r>
              <a:rPr lang="sk-SK" sz="2300" dirty="0" smtClean="0">
                <a:solidFill>
                  <a:srgbClr val="0070C0"/>
                </a:solidFill>
              </a:rPr>
              <a:t>Sväté písmo túto </a:t>
            </a:r>
            <a:r>
              <a:rPr lang="sk-SK" sz="2300" dirty="0">
                <a:solidFill>
                  <a:srgbClr val="0070C0"/>
                </a:solidFill>
              </a:rPr>
              <a:t>povahu človeka žiť v </a:t>
            </a:r>
            <a:r>
              <a:rPr lang="sk-SK" sz="2300" dirty="0" smtClean="0">
                <a:solidFill>
                  <a:srgbClr val="0070C0"/>
                </a:solidFill>
              </a:rPr>
              <a:t>						spoločenstve </a:t>
            </a:r>
            <a:r>
              <a:rPr lang="sk-SK" sz="2300" dirty="0">
                <a:solidFill>
                  <a:srgbClr val="0070C0"/>
                </a:solidFill>
              </a:rPr>
              <a:t>s inými </a:t>
            </a:r>
            <a:r>
              <a:rPr lang="sk-SK" sz="2300" dirty="0" smtClean="0">
                <a:solidFill>
                  <a:srgbClr val="0070C0"/>
                </a:solidFill>
              </a:rPr>
              <a:t>vyjadruje </a:t>
            </a:r>
            <a:r>
              <a:rPr lang="sk-SK" sz="2300" dirty="0">
                <a:solidFill>
                  <a:srgbClr val="0070C0"/>
                </a:solidFill>
              </a:rPr>
              <a:t>slovami: </a:t>
            </a:r>
            <a:r>
              <a:rPr lang="sk-SK" sz="2300" i="1" dirty="0">
                <a:solidFill>
                  <a:srgbClr val="0070C0"/>
                </a:solidFill>
              </a:rPr>
              <a:t>„Nie je dobré byť človeku </a:t>
            </a:r>
            <a:r>
              <a:rPr lang="sk-SK" sz="2300" i="1" dirty="0" smtClean="0">
                <a:solidFill>
                  <a:srgbClr val="0070C0"/>
                </a:solidFill>
              </a:rPr>
              <a:t>						samotnému</a:t>
            </a:r>
            <a:r>
              <a:rPr lang="sk-SK" sz="2300" i="1" dirty="0">
                <a:solidFill>
                  <a:srgbClr val="0070C0"/>
                </a:solidFill>
              </a:rPr>
              <a:t>.“ </a:t>
            </a:r>
            <a:r>
              <a:rPr lang="sk-SK" sz="2300" dirty="0">
                <a:solidFill>
                  <a:srgbClr val="0070C0"/>
                </a:solidFill>
              </a:rPr>
              <a:t>(Gn 2, 18</a:t>
            </a:r>
            <a:r>
              <a:rPr lang="sk-SK" sz="2300" dirty="0" smtClean="0">
                <a:solidFill>
                  <a:srgbClr val="0070C0"/>
                </a:solidFill>
              </a:rPr>
              <a:t>)</a:t>
            </a:r>
          </a:p>
          <a:p>
            <a:pPr fontAlgn="auto">
              <a:spcAft>
                <a:spcPts val="0"/>
              </a:spcAft>
              <a:buFont typeface="Wingdings 3" charset="2"/>
              <a:buChar char=""/>
              <a:defRPr/>
            </a:pPr>
            <a:r>
              <a:rPr lang="sk-SK" sz="2300" dirty="0" smtClean="0">
                <a:solidFill>
                  <a:schemeClr val="tx1">
                    <a:lumMod val="75000"/>
                    <a:lumOff val="25000"/>
                  </a:schemeClr>
                </a:solidFill>
              </a:rPr>
              <a:t> </a:t>
            </a:r>
            <a:r>
              <a:rPr lang="sk-SK" sz="2300" dirty="0" smtClean="0">
                <a:solidFill>
                  <a:srgbClr val="FF0000"/>
                </a:solidFill>
              </a:rPr>
              <a:t>Základným </a:t>
            </a:r>
            <a:r>
              <a:rPr lang="sk-SK" sz="2300" dirty="0">
                <a:solidFill>
                  <a:srgbClr val="FF0000"/>
                </a:solidFill>
              </a:rPr>
              <a:t>spoločenstvom pre každého človeka na svete je rodina. </a:t>
            </a:r>
            <a:r>
              <a:rPr lang="sk-SK" sz="2300" dirty="0" smtClean="0">
                <a:solidFill>
                  <a:srgbClr val="C00000"/>
                </a:solidFill>
              </a:rPr>
              <a:t>Sväté </a:t>
            </a:r>
            <a:r>
              <a:rPr lang="sk-SK" sz="2300" dirty="0">
                <a:solidFill>
                  <a:srgbClr val="C00000"/>
                </a:solidFill>
              </a:rPr>
              <a:t>písmo </a:t>
            </a:r>
            <a:r>
              <a:rPr lang="sk-SK" sz="2300" dirty="0" smtClean="0">
                <a:solidFill>
                  <a:srgbClr val="C00000"/>
                </a:solidFill>
              </a:rPr>
              <a:t>hovorí: </a:t>
            </a:r>
            <a:r>
              <a:rPr lang="sk-SK" sz="2300" i="1" dirty="0">
                <a:solidFill>
                  <a:srgbClr val="0070C0"/>
                </a:solidFill>
              </a:rPr>
              <a:t>„A stvoril Boh človeka na svoj obraz, na obraz Boží stvoril ho, muža a ženu stvoril ich.“ </a:t>
            </a:r>
            <a:r>
              <a:rPr lang="sk-SK" sz="2300" dirty="0">
                <a:solidFill>
                  <a:schemeClr val="tx1">
                    <a:lumMod val="75000"/>
                    <a:lumOff val="25000"/>
                  </a:schemeClr>
                </a:solidFill>
              </a:rPr>
              <a:t>(Gn 1, 27) </a:t>
            </a:r>
            <a:r>
              <a:rPr lang="sk-SK" sz="2300" dirty="0">
                <a:solidFill>
                  <a:srgbClr val="0070C0"/>
                </a:solidFill>
              </a:rPr>
              <a:t>Rodina je bunkou každého spoločenstva na svete.</a:t>
            </a:r>
          </a:p>
          <a:p>
            <a:pPr fontAlgn="auto">
              <a:spcAft>
                <a:spcPts val="0"/>
              </a:spcAft>
              <a:buFont typeface="Wingdings 3" charset="2"/>
              <a:buChar char=""/>
              <a:defRPr/>
            </a:pPr>
            <a:r>
              <a:rPr lang="sk-SK" sz="2300" dirty="0">
                <a:solidFill>
                  <a:srgbClr val="FF0000"/>
                </a:solidFill>
              </a:rPr>
              <a:t>Ľudia sa spájajú aj do väčších </a:t>
            </a:r>
            <a:r>
              <a:rPr lang="sk-SK" sz="2300" dirty="0" smtClean="0">
                <a:solidFill>
                  <a:srgbClr val="FF0000"/>
                </a:solidFill>
              </a:rPr>
              <a:t>spoločenstiev. </a:t>
            </a:r>
            <a:r>
              <a:rPr lang="sk-SK" sz="2300" dirty="0">
                <a:solidFill>
                  <a:srgbClr val="0070C0"/>
                </a:solidFill>
              </a:rPr>
              <a:t>Všetky </a:t>
            </a:r>
            <a:r>
              <a:rPr lang="sk-SK" sz="2300" dirty="0" smtClean="0">
                <a:solidFill>
                  <a:srgbClr val="0070C0"/>
                </a:solidFill>
              </a:rPr>
              <a:t>vytvárajú </a:t>
            </a:r>
            <a:r>
              <a:rPr lang="sk-SK" sz="2300" dirty="0">
                <a:solidFill>
                  <a:srgbClr val="0070C0"/>
                </a:solidFill>
              </a:rPr>
              <a:t>jednu veľkú rodinu ľudského pokolenia. Jednotu </a:t>
            </a:r>
            <a:r>
              <a:rPr lang="sk-SK" sz="2300" dirty="0" smtClean="0">
                <a:solidFill>
                  <a:srgbClr val="0070C0"/>
                </a:solidFill>
              </a:rPr>
              <a:t>tvorí </a:t>
            </a:r>
            <a:r>
              <a:rPr lang="sk-SK" sz="2300" dirty="0">
                <a:solidFill>
                  <a:srgbClr val="FF0000"/>
                </a:solidFill>
              </a:rPr>
              <a:t>spravodlivosť </a:t>
            </a:r>
            <a:r>
              <a:rPr lang="sk-SK" sz="2300" dirty="0">
                <a:solidFill>
                  <a:srgbClr val="0070C0"/>
                </a:solidFill>
              </a:rPr>
              <a:t>a najmä </a:t>
            </a:r>
            <a:r>
              <a:rPr lang="sk-SK" sz="2300" dirty="0">
                <a:solidFill>
                  <a:srgbClr val="FF0000"/>
                </a:solidFill>
              </a:rPr>
              <a:t>vzájomná láska</a:t>
            </a:r>
            <a:r>
              <a:rPr lang="sk-SK" sz="2300" dirty="0">
                <a:solidFill>
                  <a:srgbClr val="0070C0"/>
                </a:solidFill>
              </a:rPr>
              <a:t>. Ňou </a:t>
            </a:r>
            <a:r>
              <a:rPr lang="sk-SK" sz="2300" dirty="0" smtClean="0">
                <a:solidFill>
                  <a:srgbClr val="0070C0"/>
                </a:solidFill>
              </a:rPr>
              <a:t>sa </a:t>
            </a:r>
            <a:r>
              <a:rPr lang="sk-SK" sz="2300" dirty="0">
                <a:solidFill>
                  <a:srgbClr val="0070C0"/>
                </a:solidFill>
              </a:rPr>
              <a:t>spoločenstvá - rodiny, </a:t>
            </a:r>
            <a:r>
              <a:rPr lang="sk-SK" sz="2300" dirty="0" smtClean="0">
                <a:solidFill>
                  <a:srgbClr val="0070C0"/>
                </a:solidFill>
              </a:rPr>
              <a:t>národy</a:t>
            </a:r>
            <a:r>
              <a:rPr lang="sk-SK" sz="2300" dirty="0">
                <a:solidFill>
                  <a:srgbClr val="0070C0"/>
                </a:solidFill>
              </a:rPr>
              <a:t>, </a:t>
            </a:r>
            <a:r>
              <a:rPr lang="sk-SK" sz="2300" dirty="0" smtClean="0">
                <a:solidFill>
                  <a:srgbClr val="0070C0"/>
                </a:solidFill>
              </a:rPr>
              <a:t>celé </a:t>
            </a:r>
            <a:r>
              <a:rPr lang="sk-SK" sz="2300" dirty="0">
                <a:solidFill>
                  <a:srgbClr val="0070C0"/>
                </a:solidFill>
              </a:rPr>
              <a:t>ľudstvo – podobajú jednote troch Božských osôb v Najsvätejšej </a:t>
            </a:r>
            <a:r>
              <a:rPr lang="sk-SK" sz="2300" dirty="0" smtClean="0">
                <a:solidFill>
                  <a:srgbClr val="0070C0"/>
                </a:solidFill>
              </a:rPr>
              <a:t>Trojici</a:t>
            </a:r>
          </a:p>
          <a:p>
            <a:pPr fontAlgn="auto">
              <a:spcAft>
                <a:spcPts val="0"/>
              </a:spcAft>
              <a:buFont typeface="Wingdings 3" charset="2"/>
              <a:buChar char=""/>
              <a:defRPr/>
            </a:pPr>
            <a:r>
              <a:rPr lang="sk-SK" sz="2300" dirty="0" smtClean="0">
                <a:solidFill>
                  <a:srgbClr val="FF0000"/>
                </a:solidFill>
              </a:rPr>
              <a:t>Pán </a:t>
            </a:r>
            <a:r>
              <a:rPr lang="sk-SK" sz="2300" dirty="0">
                <a:solidFill>
                  <a:srgbClr val="FF0000"/>
                </a:solidFill>
              </a:rPr>
              <a:t>Ježiš povedal: </a:t>
            </a:r>
            <a:r>
              <a:rPr lang="sk-SK" sz="2200" i="1" dirty="0">
                <a:solidFill>
                  <a:srgbClr val="0070C0"/>
                </a:solidFill>
              </a:rPr>
              <a:t>„Aby všetci boli jedno, ako ty, Otče, vo mne a ja v tebe, aby aj oni boli v nás, aby svet uveril, že si ma ty poslal... Ja som v nich a ty vo mne. Nech sú tak dokonale jedno, aby svet spoznal, že si ma ty poslal a že ich miluješ tak, ako miluješ mňa.“ </a:t>
            </a:r>
            <a:r>
              <a:rPr lang="sk-SK" sz="2200" dirty="0">
                <a:solidFill>
                  <a:srgbClr val="0070C0"/>
                </a:solidFill>
              </a:rPr>
              <a:t>(Jn 17, 2 1-23)</a:t>
            </a:r>
          </a:p>
          <a:p>
            <a:pPr fontAlgn="auto">
              <a:spcAft>
                <a:spcPts val="0"/>
              </a:spcAft>
              <a:buFont typeface="Wingdings 3" charset="2"/>
              <a:buChar char=""/>
              <a:defRPr/>
            </a:pPr>
            <a:endParaRPr lang="sk-SK" sz="2500" dirty="0">
              <a:solidFill>
                <a:schemeClr val="tx1">
                  <a:lumMod val="75000"/>
                  <a:lumOff val="2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438" y="0"/>
            <a:ext cx="11993562" cy="874713"/>
          </a:xfrm>
        </p:spPr>
        <p:txBody>
          <a:bodyPr>
            <a:normAutofit/>
          </a:bodyPr>
          <a:lstStyle/>
          <a:p>
            <a:pPr algn="ctr"/>
            <a:r>
              <a:rPr lang="sk-SK" sz="3200" smtClean="0"/>
              <a:t>	</a:t>
            </a:r>
            <a:r>
              <a:rPr lang="sk-SK" b="1" smtClean="0">
                <a:solidFill>
                  <a:srgbClr val="0070C0"/>
                </a:solidFill>
                <a:latin typeface="Cambria" pitchFamily="18" charset="0"/>
              </a:rPr>
              <a:t>E) ĽUDIA SÚ BOŽÍ SYNOVIA A DCÉRY</a:t>
            </a:r>
            <a:br>
              <a:rPr lang="sk-SK" b="1" smtClean="0">
                <a:solidFill>
                  <a:srgbClr val="0070C0"/>
                </a:solidFill>
                <a:latin typeface="Cambria" pitchFamily="18" charset="0"/>
              </a:rPr>
            </a:br>
            <a:endParaRPr lang="sk-SK" b="1" smtClean="0">
              <a:solidFill>
                <a:srgbClr val="0070C0"/>
              </a:solidFill>
              <a:latin typeface="Cambria" pitchFamily="18" charset="0"/>
            </a:endParaRPr>
          </a:p>
        </p:txBody>
      </p:sp>
      <p:sp>
        <p:nvSpPr>
          <p:cNvPr id="26626" name="Zástupný objekt pre obsah 2"/>
          <p:cNvSpPr>
            <a:spLocks noGrp="1"/>
          </p:cNvSpPr>
          <p:nvPr>
            <p:ph idx="1"/>
          </p:nvPr>
        </p:nvSpPr>
        <p:spPr>
          <a:xfrm>
            <a:off x="198438" y="1184275"/>
            <a:ext cx="11993562" cy="5613400"/>
          </a:xfrm>
        </p:spPr>
        <p:txBody>
          <a:bodyPr/>
          <a:lstStyle/>
          <a:p>
            <a:r>
              <a:rPr lang="sk-SK" sz="2300" smtClean="0">
                <a:solidFill>
                  <a:srgbClr val="FF0000"/>
                </a:solidFill>
                <a:latin typeface="Cambria" pitchFamily="18" charset="0"/>
              </a:rPr>
              <a:t>Najvyššia hodnosť a dôstojnosť človeka je v tom, že je povolaný za Božie dieťa</a:t>
            </a:r>
            <a:r>
              <a:rPr lang="sk-SK" sz="2300" smtClean="0">
                <a:latin typeface="Cambria" pitchFamily="18" charset="0"/>
              </a:rPr>
              <a:t>. </a:t>
            </a:r>
          </a:p>
          <a:p>
            <a:r>
              <a:rPr lang="sk-SK" sz="2300" smtClean="0">
                <a:solidFill>
                  <a:srgbClr val="0070C0"/>
                </a:solidFill>
                <a:latin typeface="Cambria" pitchFamily="18" charset="0"/>
              </a:rPr>
              <a:t>Už prvým ľuďom dal Boh zvláštny nadprirodzený dar, ktorý voláme </a:t>
            </a:r>
            <a:r>
              <a:rPr lang="sk-SK" sz="2300" smtClean="0">
                <a:solidFill>
                  <a:srgbClr val="FF0000"/>
                </a:solidFill>
                <a:latin typeface="Cambria" pitchFamily="18" charset="0"/>
              </a:rPr>
              <a:t>Boží život alebo milosť posväcujúca. </a:t>
            </a:r>
            <a:r>
              <a:rPr lang="sk-SK" sz="2300" smtClean="0">
                <a:solidFill>
                  <a:srgbClr val="0070C0"/>
                </a:solidFill>
                <a:latin typeface="Cambria" pitchFamily="18" charset="0"/>
              </a:rPr>
              <a:t>Tento dar je vrcholným znakom podobnosti človeka s Bohom. </a:t>
            </a:r>
          </a:p>
          <a:p>
            <a:r>
              <a:rPr lang="sk-SK" sz="2300" smtClean="0">
                <a:solidFill>
                  <a:srgbClr val="FF0000"/>
                </a:solidFill>
                <a:latin typeface="Cambria" pitchFamily="18" charset="0"/>
              </a:rPr>
              <a:t>Prví ľudia hodnosť Božieho synovstva hriechom stratili. </a:t>
            </a:r>
            <a:r>
              <a:rPr lang="sk-SK" sz="2300" smtClean="0">
                <a:solidFill>
                  <a:srgbClr val="0070C0"/>
                </a:solidFill>
                <a:latin typeface="Cambria" pitchFamily="18" charset="0"/>
              </a:rPr>
              <a:t>Pán Ježiš toto povolanie ľudí za Božích synov a dcéry obnovil. Svojím vykúpením ľudom znovu získal a ponúka dar Božieho života. Vďaka tomuto daru nás nebeský Otec opäť prijíma za svojich synov a dcéry a umožňuje nám žiť v spoločenstve lásky Najsvätejšej Trojice. </a:t>
            </a:r>
          </a:p>
          <a:p>
            <a:r>
              <a:rPr lang="sk-SK" sz="2300" smtClean="0">
                <a:solidFill>
                  <a:srgbClr val="0070C0"/>
                </a:solidFill>
                <a:latin typeface="Cambria" pitchFamily="18" charset="0"/>
              </a:rPr>
              <a:t>Svätý Pavol apoštol napísal: </a:t>
            </a:r>
            <a:r>
              <a:rPr lang="sk-SK" sz="2100" i="1" smtClean="0">
                <a:solidFill>
                  <a:srgbClr val="0070C0"/>
                </a:solidFill>
                <a:latin typeface="Cambria" pitchFamily="18" charset="0"/>
              </a:rPr>
              <a:t>„Nech je zvelebený Boh a Otec nášho Pána Ježiša Krista, ktorý nás v Kristovi požehnal všetkým nebeským duchovným požehnaním. Veď v ňom si nás ešte pred stvorením sveta vyvolil, aby sme boli pred jeho tvárou svätí a nepoškvrnení v láske; on nás podľa dobrotivého rozhodnutia svojej vôle predurčil, aby sme sa skrze Ježiša Krista stali jeho adoptovanými synmi na chválu a slávu jeho milosti, ktorou nás obdaroval v milovanom Synovi.“ (Ef 1, 3-6)</a:t>
            </a:r>
          </a:p>
          <a:p>
            <a:r>
              <a:rPr lang="sk-SK" sz="2300" smtClean="0">
                <a:solidFill>
                  <a:srgbClr val="FF0000"/>
                </a:solidFill>
                <a:latin typeface="Cambria" pitchFamily="18" charset="0"/>
              </a:rPr>
              <a:t>Pre hodnosť Božieho synovstva človek prevyšuje rastliny, zvieratá a celý hmotný svet. </a:t>
            </a:r>
            <a:r>
              <a:rPr lang="sk-SK" sz="2300" smtClean="0">
                <a:solidFill>
                  <a:srgbClr val="0070C0"/>
                </a:solidFill>
                <a:latin typeface="Cambria" pitchFamily="18" charset="0"/>
              </a:rPr>
              <a:t>V človekovi sa celé stvorenie zapája do oslavy Stvoriteľa. </a:t>
            </a:r>
          </a:p>
        </p:txBody>
      </p:sp>
    </p:spTree>
  </p:cSld>
  <p:clrMapOvr>
    <a:masterClrMapping/>
  </p:clrMapOvr>
</p:sld>
</file>

<file path=ppt/theme/theme1.xml><?xml version="1.0" encoding="utf-8"?>
<a:theme xmlns:a="http://schemas.openxmlformats.org/drawingml/2006/main" name="Dym">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Default Theme</Template>
  <TotalTime>830</TotalTime>
  <Words>4246</Words>
  <Application>Microsoft Office PowerPoint</Application>
  <PresentationFormat>Vlastní</PresentationFormat>
  <Paragraphs>140</Paragraphs>
  <Slides>30</Slides>
  <Notes>0</Notes>
  <HiddenSlides>0</HiddenSlides>
  <MMClips>0</MMClips>
  <ScaleCrop>false</ScaleCrop>
  <HeadingPairs>
    <vt:vector size="6" baseType="variant">
      <vt:variant>
        <vt:lpstr>Použitá písma</vt:lpstr>
      </vt:variant>
      <vt:variant>
        <vt:i4>7</vt:i4>
      </vt:variant>
      <vt:variant>
        <vt:lpstr>Šablona návrhu</vt:lpstr>
      </vt:variant>
      <vt:variant>
        <vt:i4>17</vt:i4>
      </vt:variant>
      <vt:variant>
        <vt:lpstr>Nadpisy snímků</vt:lpstr>
      </vt:variant>
      <vt:variant>
        <vt:i4>30</vt:i4>
      </vt:variant>
    </vt:vector>
  </HeadingPairs>
  <TitlesOfParts>
    <vt:vector size="54" baseType="lpstr">
      <vt:lpstr>Century Gothic</vt:lpstr>
      <vt:lpstr>Arial</vt:lpstr>
      <vt:lpstr>Wingdings 3</vt:lpstr>
      <vt:lpstr>Calibri</vt:lpstr>
      <vt:lpstr>Cambria Math</vt:lpstr>
      <vt:lpstr>Cambria</vt:lpstr>
      <vt:lpstr>Times New Roman</vt:lpstr>
      <vt:lpstr>Dym</vt:lpstr>
      <vt:lpstr>Dym</vt:lpstr>
      <vt:lpstr>Dym</vt:lpstr>
      <vt:lpstr>Dym</vt:lpstr>
      <vt:lpstr>Dym</vt:lpstr>
      <vt:lpstr>Dym</vt:lpstr>
      <vt:lpstr>Dym</vt:lpstr>
      <vt:lpstr>Dym</vt:lpstr>
      <vt:lpstr>Dym</vt:lpstr>
      <vt:lpstr>Dym</vt:lpstr>
      <vt:lpstr>Dym</vt:lpstr>
      <vt:lpstr>Dym</vt:lpstr>
      <vt:lpstr>Dym</vt:lpstr>
      <vt:lpstr>Dym</vt:lpstr>
      <vt:lpstr>Dym</vt:lpstr>
      <vt:lpstr>Dym</vt:lpstr>
      <vt:lpstr>Dym</vt:lpstr>
      <vt:lpstr>DIECÉZNA ŠKOLA VIERY III. </vt:lpstr>
      <vt:lpstr>     ÚVOD</vt:lpstr>
      <vt:lpstr>1. BOH POSLAL SVOJHO SYNA </vt:lpstr>
      <vt:lpstr>2. ČLOVEK V BOŽOM PLÁNE </vt:lpstr>
      <vt:lpstr>A) ČLOVEKA STVORIL BOH Z LÁSKY </vt:lpstr>
      <vt:lpstr>    B)ČLOVEK - KORUNA TVORSTVA </vt:lpstr>
      <vt:lpstr>C) ČLOVEK JE BOŽÍ OBRAZ </vt:lpstr>
      <vt:lpstr>D) ČLOVEK JE TVOR SPOLOČENSKÝ </vt:lpstr>
      <vt:lpstr> E) ĽUDIA SÚ BOŽÍ SYNOVIA A DCÉRY </vt:lpstr>
      <vt:lpstr>F) ČLOVEK JE STVORENÝ PRE NEBO </vt:lpstr>
      <vt:lpstr>3. BOH - ZÁCHRANCA ĽUDÍ ZRANENÝCH HRIECHOM </vt:lpstr>
      <vt:lpstr>A. NÁSLEDKY DEDIČNÉHO HRIECHU</vt:lpstr>
      <vt:lpstr>B) HRIECH UVRHOL ĽUDÍ DO NEŠŤASTIA </vt:lpstr>
      <vt:lpstr>C) BOH OTEC PRISĽÚBIL VYKUPITEĽA – PROTOEVANJELIUM (PRVÉ EVANJELIUM) </vt:lpstr>
      <vt:lpstr>4. ÚLOHA VYVOLENÉHO NÁRODA V DEJINÁCH SPÁSY </vt:lpstr>
      <vt:lpstr>A) SVÄTÝ JÁN KRSTITEĽ- PREDCHODCA PÁNA </vt:lpstr>
      <vt:lpstr>5. SYN BOŽÍ MEDZI NAMI </vt:lpstr>
      <vt:lpstr>A)MÁRIA – DCÉRA IZRAELA -BOHORODIČKA </vt:lpstr>
      <vt:lpstr>B) TAJOMSTVO KRISTOVHO VTELENIA </vt:lpstr>
      <vt:lpstr>C) JEŽIŠOV POZEMSKÝ ŽIVOT </vt:lpstr>
      <vt:lpstr>D) JEŽIŠ JE HISTORICKÁ OSOBA </vt:lpstr>
      <vt:lpstr>Nekresťanské spisy o historicite Ježiša Krista</vt:lpstr>
      <vt:lpstr>E) JEŽIŠ KRISTUS JE SYN BOŽÍ </vt:lpstr>
      <vt:lpstr>Snímek 24</vt:lpstr>
      <vt:lpstr>6. JEŽIŠ KRISTUS - PRISĽÚBENÝ VYKUPITEĽ </vt:lpstr>
      <vt:lpstr>A) Kristus - učiteľ lásky </vt:lpstr>
      <vt:lpstr>B) Kristus ohlasuje Božie kráľovstvo </vt:lpstr>
      <vt:lpstr>C) Božie kráľovstvo - nový svet Božej lásky </vt:lpstr>
      <vt:lpstr>D) Kristove zázraky - znaky Božieho kráľovstva </vt:lpstr>
      <vt:lpstr>E) Kristus - znamenie, ktorému odporujú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SVIATOSTI  UZDRAVENIA </dc:title>
  <dc:creator>Jozef</dc:creator>
  <cp:lastModifiedBy>Roland</cp:lastModifiedBy>
  <cp:revision>94</cp:revision>
  <dcterms:created xsi:type="dcterms:W3CDTF">2019-01-13T14:49:47Z</dcterms:created>
  <dcterms:modified xsi:type="dcterms:W3CDTF">2020-11-14T13:03:38Z</dcterms:modified>
</cp:coreProperties>
</file>